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9.xml" ContentType="application/inkml+xml"/>
  <Override PartName="/ppt/notesSlides/notesSlide4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4"/>
  </p:notesMasterIdLst>
  <p:sldIdLst>
    <p:sldId id="546" r:id="rId2"/>
    <p:sldId id="566" r:id="rId3"/>
    <p:sldId id="414" r:id="rId4"/>
    <p:sldId id="415" r:id="rId5"/>
    <p:sldId id="416" r:id="rId6"/>
    <p:sldId id="417" r:id="rId7"/>
    <p:sldId id="418" r:id="rId8"/>
    <p:sldId id="485" r:id="rId9"/>
    <p:sldId id="567" r:id="rId10"/>
    <p:sldId id="419" r:id="rId11"/>
    <p:sldId id="420" r:id="rId12"/>
    <p:sldId id="421" r:id="rId13"/>
    <p:sldId id="422" r:id="rId14"/>
    <p:sldId id="474" r:id="rId15"/>
    <p:sldId id="518" r:id="rId16"/>
    <p:sldId id="475" r:id="rId17"/>
    <p:sldId id="487" r:id="rId18"/>
    <p:sldId id="478" r:id="rId19"/>
    <p:sldId id="479" r:id="rId20"/>
    <p:sldId id="480" r:id="rId21"/>
    <p:sldId id="482" r:id="rId22"/>
    <p:sldId id="425" r:id="rId23"/>
    <p:sldId id="426" r:id="rId24"/>
    <p:sldId id="427" r:id="rId25"/>
    <p:sldId id="547" r:id="rId26"/>
    <p:sldId id="481" r:id="rId27"/>
    <p:sldId id="484" r:id="rId28"/>
    <p:sldId id="548" r:id="rId29"/>
    <p:sldId id="549" r:id="rId30"/>
    <p:sldId id="550" r:id="rId31"/>
    <p:sldId id="551" r:id="rId32"/>
    <p:sldId id="552" r:id="rId33"/>
    <p:sldId id="553" r:id="rId34"/>
    <p:sldId id="554" r:id="rId35"/>
    <p:sldId id="555" r:id="rId36"/>
    <p:sldId id="556" r:id="rId37"/>
    <p:sldId id="557" r:id="rId38"/>
    <p:sldId id="558" r:id="rId39"/>
    <p:sldId id="559" r:id="rId40"/>
    <p:sldId id="560" r:id="rId41"/>
    <p:sldId id="561" r:id="rId42"/>
    <p:sldId id="327" r:id="rId43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08" autoAdjust="0"/>
  </p:normalViewPr>
  <p:slideViewPr>
    <p:cSldViewPr>
      <p:cViewPr varScale="1">
        <p:scale>
          <a:sx n="60" d="100"/>
          <a:sy n="60" d="100"/>
        </p:scale>
        <p:origin x="1460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27:20.654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14420 11641 625 0,'0'-3'236'0,"4"0"-240"0</inkml:trace>
  <inkml:trace contextRef="#ctx0" brushRef="#br0" timeOffset="187923.4273">6185 5457 512 0,'-3'0'138'15,"-5"0"-236"-15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7T14:26:05.3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1627 9969 760 0,'0'0'425'16,"-5"-7"-102"-16,3 10-174 15,0 9-54-15,0 11-66 16,0 9-16-16,4 22 0 16,1 9-3-16,-3 9-8 15,3-1 1-15,-1-8 3 16,-2-6 3-16,3-15-47 16,2 0-74-16</inkml:trace>
  <inkml:trace contextRef="#ctx0" brushRef="#br0" timeOffset="242.9138">1776 10058 1064 0,'-1'-3'443'0,"1"3"-263"15,-3 4-76-15,3-4-69 16,0 8-6-16,6 22-6 16,11 40-8-16,-9-25-8 15,-2 2-2-15,0 4 1 16,-1-2 2-16,1-6-20 16,3-2-57-16,-7-9-412 15</inkml:trace>
  <inkml:trace contextRef="#ctx0" brushRef="#br0" timeOffset="414.4392">1622 10325 933 0,'3'1'468'0,"4"0"-112"0,12 2-214 15,9-3-41-15,16-3-43 16,-2 2-20-16,7-3-126 15</inkml:trace>
  <inkml:trace contextRef="#ctx0" brushRef="#br0" timeOffset="961.207">2494 10211 808 0,'8'-1'387'0,"11"0"-112"16,4 9-178-16,3 4-14 16,-9 11-23-16,-13 4-10 0,-3 9-18 15,0 3-8-15,-4-3-1 16,-3-5-2-16,4-10-5 15,-2-8-17-15,4-13-49 16,8-1-21-16,-1-16-26 16,1-5 6-16,4-7 26 15,-1-3 13-15,3 1 25 16,-2 1 5-16,-1 7 20 16,-4 4 4-16,-6 9 35 15,-2 4 4-15,-4 11 27 16,-6 7 8-16,4 14-21 15,7 6-2-15,0 2-29 16,13-2-11-16,2-8-10 16,1-4 16-16,9-7-105 15,1-8-117-15</inkml:trace>
  <inkml:trace contextRef="#ctx0" brushRef="#br0" timeOffset="1211.1271">2826 10264 1005 0,'-5'1'477'16,"-4"8"-207"-16,-1 8-105 15,5 11-99-15,2 1-31 16,10 2-15-16,8 0-7 0,8-6-10 16,8-1-1-16,3-13 1 15,-1-9 4-15,0-9 8 16,1-8 6-16,-13-7 9 15,-3-3 2-15,-14-2 0 16,4 0-4-16,-12 3-39 16,-1 6-56-16,2 8-239 15</inkml:trace>
  <inkml:trace contextRef="#ctx0" brushRef="#br0" timeOffset="1398.5842">3083 10278 1149 0,'1'1'509'0,"7"5"-244"15,-5 4-117-15,12 15-89 16,-2 2-14-16,-1 13-17 0,5 4-6 16,-10 7-10-16,-1 5-2 15,-5-1-4-15,0-5 0 16,2-6-51-16,1-8-51 15</inkml:trace>
  <inkml:trace contextRef="#ctx0" brushRef="#br0" timeOffset="1555.1974">3160 10477 849 0,'7'3'330'0,"6"-1"-219"15,7 4-76-15,5-6-31 16,-4-6-4-16</inkml:trace>
  <inkml:trace contextRef="#ctx0" brushRef="#br0" timeOffset="1835.9805">3577 10344 639 0,'-3'9'380'0,"-11"10"-44"16,-2 4-86-16,-11-3-106 16,-6-2-45-16,0-7-53 0,1-9-17 15,7-9-17-15,3-4-12 16,7-10-18-16,3-1-5 16,8 0-7-16,4 0 6 15,10 4 2-15,5 4-2 16,9 8 9-16,1 5 6 15,5 10 15-15,-1 7 10 16,-3 10 3-16,-1 3-2 16,-3-1-3-16,-2 4 1 0,-1-12-119 15</inkml:trace>
  <inkml:trace contextRef="#ctx0" brushRef="#br0" timeOffset="2195.5676">3631 10234 1019 0,'7'5'388'0,"9"-1"-266"15,7 2-64-15,6 2-10 16,3-3-14-16,4-2-15 15,2-2-4-15,4-1-14 16,-4-1-36-16,-15-1-92 0,-2-3-40 16,-13-1-22-16,-8 0 40 15,-4-1 127-15,-11 2 66 16,-10 5 79-16,5 5 14 16,-6 5-2-16,3 5-23 15,9 7-38-15,3 1-21 16,10 6-42-16,8 0-10 15,11-6-6-15,5-4 1 16,8-8-50-16,3-3-67 0</inkml:trace>
  <inkml:trace contextRef="#ctx0" brushRef="#br0" timeOffset="2460.8453">4222 10249 1028 0,'-8'-5'481'0,"-16"-8"-188"16,-5 1-82-16,-1 5-98 16,-2 6-41-16,8 10-70 15,2 6-20-15,11 14-15 16,6 1-1-16,8 5 6 16,10-1 7-16,7-9 6 15,7-6 8-15,5-10 18 16,0-7 8-16,-3-7 18 15,-4-5 9-15,-12-8 7 16,-6-5 4-16,-7-7-9 0,-1-1-4 16,-9 1-106-16,4 3-14 15</inkml:trace>
  <inkml:trace contextRef="#ctx0" brushRef="#br0" timeOffset="2991.97">4565 10209 806 0,'-9'-2'397'0,"-7"2"-142"0,-3 6-62 16,-1 8-95-16,-1 7-34 16,-1 7-46-16,7 4-14 15,3 4-17-15,12-1-6 16,15-4 3-16,3-4 3 0,12-11 14 15,-2-6 7-15,-3-10 11 16,1-4 4-16,-7-11 12 16,-5 1 6-16,-14-6 18 15,-9-2 1-15,-11 5-12 16,1-1-11-16,-1 7-45 16,-2 4-46-16</inkml:trace>
  <inkml:trace contextRef="#ctx0" brushRef="#br0" timeOffset="3273.1546">4702 10265 1120 0,'-1'6'476'0,"-2"7"-256"0,0 4-61 16,-1 9-60-16,2-1-32 15,2 1-44-15,6-2-12 16,-3-3-11-16,13 0 0 16,12-10 2-16,1 1 2 15,12-16 9-15,-14-2 4 16,-3-7 15-16,-2 0 4 16,-12-5 2-16,0-2 0 15,-8-2-74-15,-2-2-55 0,-6 6-205 16</inkml:trace>
  <inkml:trace contextRef="#ctx0" brushRef="#br0" timeOffset="3499.4807">4984 10263 652 0,'7'11'425'0,"7"9"-12"15,-7 10-194-15,2 1-40 16,0 1-73-16,-1-4-14 15,-1-7-56-15,-2-6-13 16,8-5-4-16,-3-5 7 16,7-10 12-16,3-4 1 0,-1-13 1 15,5 0-9-15,-6-4-9 16,-2-6-1-16,-7 1-85 16,-5 4-69-16</inkml:trace>
  <inkml:trace contextRef="#ctx0" brushRef="#br0" timeOffset="3968.312">5594 10310 961 0,'-3'6'450'16,"-5"10"-162"-16,-4 6-52 15,-12 6-66-15,2-2-39 0,-8 1-68 16,3-5-23-16,2-12-20 16,-1-4-4-16,4-9-15 15,-1-9-10-15,6-4-21 16,7 2-10-16,8-6-2 16,9 5 2-16,10 1 11 15,-2-3 6-15,9 5 3 16,-4 4 1-16,2 10 1 15,-2 6 2-15,3 12 6 16,3 8 3-16,-8 4 7 16,2 3 3-16,-10-1-12 15,-2-5-59-15</inkml:trace>
  <inkml:trace contextRef="#ctx0" brushRef="#br0" timeOffset="4109.1033">5425 10164 1337 0,'-4'-4'556'15,"3"2"-376"-15,2 2-82 16,-1 0-114-16,1 2-89 16</inkml:trace>
  <inkml:trace contextRef="#ctx0" brushRef="#br0" timeOffset="4546.095">5690 10400 835 0,'3'5'406'0,"8"7"-139"15,1-2-95-15,14 5-74 16,0-5-29-16,6-3-32 16,0-5-8-16,-6-5-3 15,-3-2 0-15,-8-10 2 16,-1 5 2-16,-12-8-6 0,-2-1-2 15,-16-1-6-15,-7 1-3 16,-3 4-5-16,-7 4-5 16,4 11-16-16,5 7-7 15,3 16-9-15,6 12-2 16,5 12 5-16,7 7 2 16,4 6 9-16,6 2 6 15,2-4 10-15,0-6 2 16,5-9-43-16,2-10-300 15</inkml:trace>
  <inkml:trace contextRef="#ctx0" brushRef="#br0" timeOffset="5257.8142">6077 10292 738 0,'1'-6'373'0,"8"-3"-111"0,4 4-109 16,9 3-94-16,1 3-22 16,4 4-25-16,0-3-3 15,-1 2-1-15,-1 0 1 16,-8-2-14-16,-5-2-30 16,-10-2-65-16,-2-4-8 15,-13 0 8-15,-2 3 30 0,-6 5 58 16,-4 6 14-16,0 7 26 15,3 5 14-15,7 5 21 16,2 4 0-16,10-1-15 16,3-5-11-16,9-2-3 15,3-10 8-15,-7-3 7 16,15-4 1-16,4-4-13 16,3 0-11-16,13-8-11 15,-12-3-4-15,-4 0-11 16,-6-1-3-16,-4 2-10 15,-4 3 0-15,-10-5 7 32,0 1 1-32,-2 5 2 0,1-1-3 0,5 11-2 15,-2 0 1-15,3 9 25 16,-5 3 11-16,-2 1 14 16,1 3 1-16,-6-7-16 15,6-4-7-15,-1-6-4 16,-2-4 4-16,7-9 0 15,5-2 1-15,5-4-5 16,0-1-4-16,8 3-4 16,-6-1-1-16,0 3-2 15,0 5-2-15,-2 7-2 16,2 6-1-16,-5 10-1 16,1 0-1-16,-5 11-46 15,-4-4-73-15</inkml:trace>
  <inkml:trace contextRef="#ctx0" brushRef="#br0" timeOffset="5570.5491">6788 10329 837 0,'-11'-11'445'15,"-10"-4"-112"-15,-1 5-176 16,-1 5-50-16,0 13-68 16,8 4-21-16,-4 11-28 15,4 0-4-15,10 5-3 16,-3-3 5-16,14-3 12 16,5-1 5-16,5-12 15 15,5-1 1-15,0-8 8 16,-2-4 2-16,-4-4-2 15,-3-3 0-15,-10-4-8 16,-3-2-23-16,-8-3-89 16,-2 2-93-16</inkml:trace>
  <inkml:trace contextRef="#ctx0" brushRef="#br0" timeOffset="5835.78">6881 10353 575 0,'11'7'343'0,"6"4"-25"0,-2 2-20 15,-11-2-48-15,-4-1-43 16,-2-1-70-16,-5-2-34 16,2-3-52-16,0-1-14 15,5-6-28-15,4-2-14 16,2-12-39-16,2 1-13 16,9-1 3-16,-4-1 10 15,6 6 28-15,3 3 8 0,-6 5 1 16,6 7 1-16,-6 7 18 15,-4 4 16-15,-6 10 19 16,-6 1 3-16,2 8-14 16,-2-4-13-16,3-2-51 15,4 2-470-15</inkml:trace>
  <inkml:trace contextRef="#ctx0" brushRef="#br0" timeOffset="6710.508">7665 10274 625 0,'0'-1'368'0,"3"1"-43"15,9 0-136-15,11 4-105 16,8-1-24-16,11-2-22 15,3 0-12-15,2-2-15 16,-6-3 0-16,-4-1 4 16,-7-3 2-16,-13 1 0 15,-9 1-3-15,-9 5-10 16,-7 1-4-16,-13 9-5 16,1 8-1-16,-4 3 1 15,0 6-2-15,14 2-2 16,3 1-1-16,8 2-2 15,6-2 2-15,10-6 2 16,4-3 0-16,13-10-15 16,2-1-1-16,0-9 3 15,0-6 1-15,-5-12 20 16,-3-5 2-16,-2 0 3 16,-5-2 1-16,-7 1 7 0,-5-1 12 15,-11 5 27-15,-5 2 18 16,-13 7 23-16,-5 0-5 15,-6 10-25-15,-2 4-23 16,6 8-37-16,5 8-10 16,7 2-14-16,6 6-2 15,9-1 1-15,3-2 3 16,11-3 11-16,3-6 6 16,9-4 6-16,-14-7 5 0,18-8 2 15,0-2 1-15,-4-9 1 16,15 0-1-16,-25-1 0 15,-4-1 0-15,-5 5-1 16,-6 3 0-16,-1 8-9 16,-5 1-4-16,1 5-10 15,-1 1-4-15,7 7 1 16,5 3 2-16,7 0 12 16,3 2 3-16,5-3 19 15,1-7 11-15,5-2 17 16,-3-1 11-16,-2-5 9 15,-2-3-3-15,-11-9-7 16,3-3-9-16,-8-8-18 16,-5-2-17-16,-3-2-82 15,-1 5-66-15</inkml:trace>
  <inkml:trace contextRef="#ctx0" brushRef="#br0" timeOffset="7226.3739">9318 10244 785 0,'-11'-3'439'16,"-2"-3"-96"-16,-7 4-149 16,-3 4-51-16,-4 7-80 15,0 1-26-15,4 10-44 0,7 6-14 16,12 4-5-16,4 4 0 16,14-4 9-16,10-2 6 15,7-11 11-15,6-2 5 16,-9-12 8-16,-5-3 4 15,-9-4 10-15,-4-5 5 16,-9 2 7-16,-7-7-1 16,-2 4-14-16,-8 2-8 0,-4-3-32 15,2 5-35 1</inkml:trace>
  <inkml:trace contextRef="#ctx0" brushRef="#br0" timeOffset="7397.8729">9325 10270 802 0,'15'2'427'0,"12"0"-75"16,11 0-153-16,6-2-90 16,-2-4-34-16,-3 2-41 15,-3 1-9-15,-12-3-45 16,-7 3-55-16,-11-2-239 15</inkml:trace>
  <inkml:trace contextRef="#ctx0" brushRef="#br0" timeOffset="7545.8926">9479 10291 628 0,'-2'10'402'16,"-2"8"1"-16,4 5-217 15,0 5-47-15,4-4-64 16,-2-2-23-16,2-5-29 15,4 0-25-15,1-7-468 16</inkml:trace>
  <inkml:trace contextRef="#ctx0" brushRef="#br0" timeOffset="7873.5552">9907 10341 897 0,'-6'11'464'0,"-2"7"-148"16,-9-2-142-16,-3 1-52 16,1-4-66-16,-6-7-17 15,5-4-22-15,-1-2-4 16,-2-10-11-16,8 2-6 16,0-6-9-16,7-1-3 0,9 1-8 15,0-3 1-15,13 4-2 16,-1 2-1-16,7 5 6 15,-2 5 2-15,7 8 8 16,-1 4 5-16,-2 11 5 16,5 5 0-16,-10 3 2 15,0-2 2-15,-4-5-3 16,-3-5-42-16,-3-3-439 16</inkml:trace>
  <inkml:trace contextRef="#ctx0" brushRef="#br0" timeOffset="8029.7677">9832 10100 1367 0,'3'0'604'0,"-3"0"-343"0,0 3-95 16,0-3-130-16,-1 0-31 15,1 9-82-15</inkml:trace>
  <inkml:trace contextRef="#ctx0" brushRef="#br0" timeOffset="8498.4078">10287 10296 515 0,'-8'-2'406'16,"-10"-1"16"-16,-7 5-172 15,-7 2-64-15,1 8-109 16,4 3-24-16,7 7-31 0,7 4-8 16,11 7-17-16,4-3-6 15,16-4-2-15,5-3 3 16,11-11 10-16,1-5 5 15,-3-11 10-15,-8-7 7 16,-12-8 15-16,-8 1 5 16,-9-2-2-16,-7 1-6 15,-11 2-22-15,-1 6-14 0,-8 4-51 16,3 7-70-16</inkml:trace>
  <inkml:trace contextRef="#ctx0" brushRef="#br0" timeOffset="8717.095">10430 10300 844 0,'3'-1'505'0,"-3"1"-75"16,1 6-154-16,-2-6-141 15,-3 14-50-15,-6 51-30 16,3-28-18-16,5 3-21 16,2-4-21-16,0-10-102 15,5-5-94-15</inkml:trace>
  <inkml:trace contextRef="#ctx0" brushRef="#br0" timeOffset="8935.8056">10550 10281 1296 0,'-2'5'554'15,"3"9"-277"-15,0 11-176 16,3 11-32-16,3 11-22 16,-3 2-9-16,3 8-17 15,1 4-5-15,0-2-10 16,-1 0-1-16,0-11-74 15,-1-10-58-15,-5-15-420 16</inkml:trace>
  <inkml:trace contextRef="#ctx0" brushRef="#br0" timeOffset="9092.2921">10599 10497 829 0,'5'0'360'0,"16"-2"-160"16,6-3-146-16,7 4-38 0,5-2-27 15,5 3-153-15</inkml:trace>
  <inkml:trace contextRef="#ctx0" brushRef="#br0" timeOffset="9536.8738">11010 10427 653 0,'0'-7'368'15,"-2"-6"-35"-15,-6 0-47 16,-3-3-85-16,-5 0-24 16,-2 0-65-16,-2 1-33 15,0 3-40-15,-2 5-17 0,-1 6-26 16,1 5-8-16,2 8-14 16,4 7-5-16,8 9-1 15,6 1 1-15,10 0 7 16,4 0 6-16,6-13 10 15,7-4 6-15,6-8 7 16,4-4 5-16,-2-10 5 16,-5-6 1-16,-7-5 2 15,-5-3 2-15,-8 1-1 16,-4 2 0 0,-4 3-3-16,-2 3 0 0,-3 9-7 15,0 5-5-15,-3 3-8 16,4 8-8-16,4 2-2 15,4 3 2-15,7 5 3 16,4-3 2-16,7 6 5 16,0-3 1-16,2-10 3 15,2-1 7-15,3-9 18 16,-3 0 9-16,-2-3 15 16,-7-7 0-16,-5-1-5 15,-1-4-5-15,-6-5-12 16,2 4-6-16,-7-2-37 15,-8-3-46-15,-4 7 284 16</inkml:trace>
  <inkml:trace contextRef="#ctx0" brushRef="#br0" timeOffset="14088.7591">11753 10259 895 0,'10'-3'381'15,"8"3"-195"-15,3 3-57 16,3 12-47-16,-5 8-11 0,-10 7-21 16,-9 0-2-16,-3 0-7 15,-9-2-6-15,2-8-13 16,5-3-6-16,3-12-8 16,2-7-1-16,7-11-9 15,4-8-7-15,8-9-5 16,1-1 0-16,2-2 5 15,-2 5 7-15,-5 8 4 16,-3 4 1-16,-9 12-1 16,-3 4-1-16,-3 12 1 15,-6 5 1-15,1 10 2 16,3 2 1-16,3 1-4 16,5-2-2-16,7-8-1 15,6 1 1-15,3-16 3 16,3-3 3-16,1-7 6 15,-1-9 1-15,-2-5 3 16,-1-2-1-16,-5-3-2 16,-3 1-3-16,-2 4-2 0,-1 4-3 15,-9 9-11-15,1 6-5 16,-3 10-5-16,-1 6-1 16,10 9 8-16,-1 0 3 15,12-2 3-15,3-1 1 16,5-7 9-16,0-4 7 15,0-8 13-15,-4-3 12 16,-6-12 15-16,3 2 3 0,-11-7-4 16,0-4-11-16,-5 1-62 15,-4-5-64-15</inkml:trace>
  <inkml:trace contextRef="#ctx0" brushRef="#br0" timeOffset="14213.7215">12223 10129 999 0,'1'-5'491'0,"-1"-4"-182"16,-2 1-84-16,2 8-145 16,-2 3-45-16,4 5-82 15,4 5-93-15</inkml:trace>
  <inkml:trace contextRef="#ctx0" brushRef="#br0" timeOffset="14416.7959">12440 10213 986 0,'0'12'443'0,"0"7"-201"16,2 21-134-16,0 9-24 16,1 21-44-16,-3 4-16 15,0 1-12-15,0-2-1 16,2-18-3-16,1-4-11 0,3-13-67 15,0-9-90-15</inkml:trace>
  <inkml:trace contextRef="#ctx0" brushRef="#br0" timeOffset="14557.7903">12462 10513 1049 0,'7'0'405'15,"6"1"-248"-15,11-1-147 16,7 0-4-16,6-2-115 16</inkml:trace>
  <inkml:trace contextRef="#ctx0" brushRef="#br0" timeOffset="14838.5832">12856 10387 1187 0,'-9'5'508'15,"-15"5"-275"-15,4 8-48 16,-7-1-81-16,3 0-30 16,5-3-40-16,-10-9-10 15,3-9-25-15,5-6-20 16,3-6-24-16,8-4-6 16,8-3 1-16,2 0 11 15,12 2 8-15,2 4-2 0,8 11 1 16,0 3 3-16,4 12 10 15,-4 7 7-15,3 11 12 16,0 3 4-16,-8-3 3 16,6-1 48-16,-2-8-155 15</inkml:trace>
  <inkml:trace contextRef="#ctx0" brushRef="#br0" timeOffset="15425.1644">12944 10309 860 0,'11'-1'341'16,"8"0"-222"-16,12 1-78 15,7 0-3-15,0 0-22 0,4 1-6 16,-12-2 0-16,-5-2-13 15,-10 1-35-15,-8 1-2 16,-9 1-9-16,-6-1 15 16,-10 3 53-16,-9 3 20 15,3 4 26-15,2 5-2 16,7 4-27 0,8 3-21-16,8 4-26 15,12 5-2-15,11-1 1 16,5-1 2-16,5-11 6 15,-1-7 3-15,-2-12 6 16,0-5 3-16,0-7 3 0,-6-8 4 16,-3-2 2-16,-7-3 2 15,-9-2 7-15,-3 3 1 16,-9 8 28-16,-6 4 4 16,2 9-10-16,-1 3-7 15,2 8-41-15,1 5-9 16,6 4-3-16,2 3 1 15,4-4 6-15,4-4 1 16,3-7 3-16,5-3 2 0,5-4 3 16,4-3 0-16,5-2-6 15,4 3 15-15,3 6 22 16,2 3 9-16,-10 10 49 16,-10 0 5-16,-16 6 15 15,-8 2 3-15,-9 1-34 16,-2 0-20-16,0-7-53 15,-1-6-73-15</inkml:trace>
  <inkml:trace contextRef="#ctx0" brushRef="#br0" timeOffset="15940.464">14274 10365 1034 0,'-5'0'449'0,"0"7"-251"15,0 7-72-15,7 9-84 16,8 5-21-16,3 0-16 16,6-7-2-16,5-3 3 15,3-9 1-15,5-9 10 16,1-6 5-16,0-19 5 15,-6-6 2-15,-6-8 1 16,-5-4 1-16,-16 0 5 16,-5 1 12-16,-16-2-4 15,-8 0-5-15,-7 5-11 16,-3 3-18-16,-3 10-18 16,3 8-9-16,0 17-12 15,7 9-3-15,5 12 2 16,2 3 1-16,22 9 1 15,3-3 2-15,25 3 8 0,13 2 9 16,14-3-82-16,9-1-77 16</inkml:trace>
  <inkml:trace contextRef="#ctx0" brushRef="#br0" timeOffset="16190.5665">14763 10416 777 0,'-5'7'394'0,"-6"5"-122"16,-9-3-29-16,-4 2-74 15,2-6-32-15,-5-5-56 16,6-3-20-16,-6-10-39 16,-2-2-7-16,7-6-12 15,0 1-5-15,14 1-19 16,4 2-8-16,9 4-7 16,9 0-1-16,7 9 7 15,-4 4 5-15,11 10 9 16,-6 10 10-16,-4 10 14 15,8 6 6-15,-12 4 1 16,3 0-3-16,0-9-34 16</inkml:trace>
  <inkml:trace contextRef="#ctx0" brushRef="#br0" timeOffset="16815.0821">15532 10287 911 0,'-15'-9'438'16,"-12"-6"-166"-16,2 10-163 16,6 5-47-16,8 9-63 15,5 2-17-15,14 6-11 16,7 0 0-16,12 3 15 15,8-2 7-15,-2-6 9 16,-8-2 3-16,-8-5-5 16,-10-4-4-16,-9-2-12 15,-1-1-4-15,1 1 7 16,-3-1 1-16,-26 1 16 16,-35 1 7-16,29 6 5 15,6 2 2-15,14 6-1 16,5 3 0-16,12 5 2 0,7 1 0 15,11 0-3-15,8 0 0 16,7-8-2-16,4-4 2 16,1-9 2-16,-1-4 0 15,-4-9 1-15,-5-10 0 16,-5-6 5-16,-2-2 0 16,-10 1 3-16,-1 6 17 15,-7 7 22-15,-1 6 6 0,-2 8-15 16,-4 2-20-16,3 14-36 15,-6 2-9-15,7 8 3 16,0-3 5-16,4-2-99 16,4 1-82-16</inkml:trace>
  <inkml:trace contextRef="#ctx0" brushRef="#br0" timeOffset="16971.2807">15699 10196 1159 0,'-5'-8'487'15,"0"-7"-253"-15,3 10-179 16,5 3-83-16</inkml:trace>
  <inkml:trace contextRef="#ctx0" brushRef="#br0" timeOffset="17158.7478">15810 10266 811 0,'7'20'441'0,"1"10"-122"16,3 7-133-16,3 0-59 15,-1-7-73-15,2-5-21 16,2-10-11-16,1-3 6 16,5-11 12-16,0-4 4 0,-3-9 1 15,-4-9-9-15,-7-3-25 16,2 2-46-16,-9-2-133 15</inkml:trace>
  <inkml:trace contextRef="#ctx0" brushRef="#br0" timeOffset="17580.5263">16289 10400 1102 0,'-8'10'497'0,"-10"11"-248"15,-2-4-69-15,-3-5-96 16,0-9-28-16,5-4-25 16,0-4-8-16,3-9-26 15,0 1-17-15,4-3-24 0,5 0-12 16,9 4-2-16,6-5 8 16,8 4 13-16,1 2 8 15,8 6 14-15,-1 6 1 16,3 13 1-16,-5 6 4 15,-5 10 9-15,1 3 6 16,-6-4 9-16,7-6 2 16,3-5-1-16,0-7-2 15,7-7 1-15,-2-4 0 0,-3-11 2 16,1-3-1-16,-9-10-2 16,2-2 1-16,-4-1-2 15,3 0-1-15,-7 7 11 16,-6 2 9-16,1 16 5 15,-5 2 13-15,-1 15 5 16,1 1-5-16,0 12-5 16,-1-1-12-16,7 2-19 15,1-1-5-15,-2-10-525 16</inkml:trace>
  <inkml:trace contextRef="#ctx0" brushRef="#br0" timeOffset="19339.8388">17149 10320 534 0,'-1'6'273'0,"1"8"-83"0,0 5-39 16,4 6-32-16,2 1-23 15,3-3-21-15,6 1-18 16,2-9-25-16,2-4-6 16,7-12-4-16,-2-6 2 15,-1-16 5-15,-3-8 2 16,-5-4 8-16,-4-2 7 15,-6 5 12-15,-3 6 7 0,-3 5-7 16,-3 6-6 0,0 15-35-16,-3 6-17 0,1 19-19 15,3 15-9-15,3 18 9 16,7 10 5-16,1 2 8 16,-4-1 5-16,-5-3 7 15,-8-8 9-15,-9-9 12 16,-6-7 4-16,0-16 6 15,-2-4 0-15,-1-18-1 16,3-8-7-16,-3-15-46 16,6-8-41-16,10-4-130 15,7-2-110-15</inkml:trace>
  <inkml:trace contextRef="#ctx0" brushRef="#br0" timeOffset="19600.9141">17659 10084 873 0,'-9'-2'405'0,"-14"3"-155"0,-2 5-70 16,8 15-71-1,-6 4-22-15,8 15-47 0,-1 7-13 16,5 11-16-16,15 8-6 16,7-5-4-16,6-2-1 15,7-18-1-15,-2-8-9 16,5-12-117-16,2-10-132 16</inkml:trace>
  <inkml:trace contextRef="#ctx0" brushRef="#br0" timeOffset="19788.5357">17675 10254 1056 0,'0'4'419'0,"6"12"-263"16,5 5-62-16,13 10-31 15,4 3-16-15,8 0-25 16,3-1-6-16,-1-9-57 15,-2-2-85-15</inkml:trace>
  <inkml:trace contextRef="#ctx0" brushRef="#br0" timeOffset="19944.3831">17982 10282 1016 0,'-5'4'490'0,"-9"2"-183"16,-10 9-156-16,-5 7-44 15,-12 6-60-15,-2 5-26 16,7 1 11-16,4 2-67 16,9-7-89-16</inkml:trace>
  <inkml:trace contextRef="#ctx0" brushRef="#br0" timeOffset="20109.1065">18021 10472 964 0,'0'2'449'0,"6"7"-192"15,4 6-76-15,-11 1-93 16,5 6-28-16,-8 0-52 16,-1-2-74-16</inkml:trace>
  <inkml:trace contextRef="#ctx0" brushRef="#br0" timeOffset="20374.9102">18121 10194 881 0,'5'-4'405'0,"4"-4"-148"15,-2 2-103-15,4 10-84 16,-3 5-4-16,-1 15-29 15,0 7-2-15,-7 11-8 16,-1 3-6-16,1 6-10 16,1-1-3-16,9-4-3 15,3-8 0-15,6-14-2 16,3-9 0-16,0-15-27 16,1 0-52-16</inkml:trace>
  <inkml:trace contextRef="#ctx0" brushRef="#br0" timeOffset="20555.2197">18113 10342 901 0,'0'0'460'15,"-5"0"-152"-15,17 3-176 16,9 2-52-16,8 0-59 15,9 0-4-15,1-4-17 0,-3-1-53 16,-3-5-232-16</inkml:trace>
  <inkml:trace contextRef="#ctx0" brushRef="#br0" timeOffset="20773.6452">18377 10116 894 0,'1'0'471'15,"5"2"-146"-15,3 4-68 0,8 12-118 16,5 5-46-16,4 13-37 16,-7 9-13-16,2 13-17 15,-8 3-4-15,-10-1-5 16,1-5-1-16,-11-19 11 16,1-2-49-16,3-18-130 15,3-4-442-15</inkml:trace>
  <inkml:trace contextRef="#ctx0" brushRef="#br0" timeOffset="20992.3319">18738 10265 1116 0,'6'2'445'0,"14"0"-286"0,7-1-57 15,9-1-44-15,6 3-19 16,-4-4 10-16,0 2-67 16,-5-1-186-16</inkml:trace>
  <inkml:trace contextRef="#ctx0" brushRef="#br0" timeOffset="21179.7878">18752 10415 1104 0,'11'0'463'0,"20"2"-277"16,10 2-23-16,1-4-70 15,6 7-27-15,-11-6-36 16,-9-2-26-16,-7 0-528 16</inkml:trace>
  <inkml:trace contextRef="#ctx0" brushRef="#br0" timeOffset="22242.3741">19620 10128 592 0,'-15'-5'349'16,"-14"0"-61"-16,-1 0-100 16,-1 5-36-16,2 5-79 15,3-1-28-15,4 8-47 16,4-2-7-16,8 6 1 16,3 3 1-16,14 0 0 15,3 2 3-15,13 3 0 0,6 4-1 16,8 0 5-16,4 0 1 15,-2 1 4-15,-4-2 3 16,-15 2 5-16,-8-6 4 16,-25-5 7-16,-9 1 2 15,-15-16 5-15,-2 2-3 16,0-10-24-16,6-8-17 0,13-3-57 16,9-7-21-16,17-5 1 15,8 0 11-15,16-7 63 16,2 5 33-16,13 2 54 15,-6 3 23-15,-6 3 43 16,-10-3 9-16,-22 4 0 16,-8 1-12-16,-13 9-59 15,-2 6-26-15,-5 3-42 16,1 2-11-16,9 5-81 16,2 0-67-16</inkml:trace>
  <inkml:trace contextRef="#ctx0" brushRef="#br0" timeOffset="22632.587">20012 10221 1039 0,'-13'-5'442'16,"-15"-2"-258"-16,7 0-51 0,1 8-80 16,0 2-28-16,2 4-29 15,4 2-11-15,7 3-10 16,8 4 2-16,19 4 3 15,8 3 7-15,-1 1 13 16,2 1 3-16,-8 2 11 16,-3-2 3-16,-14-7 12 15,-5-1 7-15,-10-7 5 16,-13-3 2-16,-5-7-10 16,2-6-17-16,-3-9-91 15,5-2-103-15</inkml:trace>
  <inkml:trace contextRef="#ctx0" brushRef="#br0" timeOffset="22804.8129">20098 10231 920 0,'-1'1'469'0,"1"4"-135"0,0 6-110 15,1 10-104-15,2 4-29 16,-2 5-42-16,-2 0-14 15,4 1-11-15,-3-7-61 16,2-5-170-16</inkml:trace>
  <inkml:trace contextRef="#ctx0" brushRef="#br0" timeOffset="22961.0195">20052 10071 834 0,'-2'-11'420'0,"1"-5"-126"16,2 7-173-16,5 9-130 16,2 6-47-16</inkml:trace>
  <inkml:trace contextRef="#ctx0" brushRef="#br0" timeOffset="23194.9534">20238 10352 1052 0,'-5'8'474'0,"-1"10"-232"16,-1-5-61-16,2-7-93 16,4 0-25-16,-1-9-35 0,1-6-24 15,5-10-31-15,3-6-13 16,8 2-4-16,4-2 12 16,5 7 22-16,2 6-1 15,-3 7 33-15,0 8 17 16,-10 10 21-16,-4 7 11 15,-2 10-26-15,-5 3-15 16,0-1-26-16,1 1-49 16</inkml:trace>
  <inkml:trace contextRef="#ctx0" brushRef="#br0" timeOffset="23647.9733">20867 9893 764 0,'-20'8'383'0,"-14"8"-95"0,-11 20-143 16,4 11-23-16,6 18-30 15,5 8-31-15,17 14-25 16,10 3-17-16,12 0-14 16,4-15 0-16,10-21-1 15,3-10-2-15,7-23-41 16,6-1-50-16</inkml:trace>
  <inkml:trace contextRef="#ctx0" brushRef="#br0" timeOffset="24163.4807">20837 10122 905 0,'1'-8'386'0,"10"-5"-209"15,6 1-50-15,6 5-54 16,6 2-23-16,-1 9-31 16,2 5-8-16,-13-1-10 15,-1 6 1-15,-12-2 5 16,-13-2 3-16,-4 8 4 16,-10-3 2-16,-3 0-2 15,1-3-2-15,9-7-6 16,4 0-10-16,17-3-7 15,6-1-4-15,5 2 3 16,10 4 4-16,5 3 6 16,1 6 2-16,-2 8 14 15,-10 0 15-15,-19 5 14 16,-14-3 7-16,-11-3-2 16,-1 0-8-16,-5-9-14 15,1-6-30-15,6-8-141 16,-4-11-193-16</inkml:trace>
  <inkml:trace contextRef="#ctx0" brushRef="#br0" timeOffset="24335.3093">21061 10204 1234 0,'8'3'487'0,"13"9"-318"15,4 5-92-15,9 6-35 16,-1 5-15-16,-4-3-8 16,-4 0-31-16,-8-7-155 15</inkml:trace>
  <inkml:trace contextRef="#ctx0" brushRef="#br0" timeOffset="24507.1343">21332 10209 709 0,'-6'0'439'0,"-16"1"16"16,-1 6-161-16,-13 9-145 15,-4 5-40-15,2 9-82 16,0 2-20-16,11 2-12 16,4-2-49-16,12-8-205 15</inkml:trace>
  <inkml:trace contextRef="#ctx0" brushRef="#br0" timeOffset="24757.4735">21376 9967 1272 0,'5'0'513'0,"10"13"-330"15,5 10-98-15,7 26-73 16,-1 11 0-16,-2 17 6 16,-4 11 0-16,-19 3-2 15,-8 1-3-15,-18-17-1 16,-2-9 29-16,4-16-124 16,5-10-10-16</inkml:trace>
  <inkml:trace contextRef="#ctx0" brushRef="#br0" timeOffset="25234.788">21968 10178 719 0,'-8'-7'390'0,"-10"-4"-84"0,3 7-76 16,-12 4-93-16,3 9-34 0,-2 7-46 15,-2 6-21-15,11 7-29 16,5 3-1-16,11 4-3 16,8-3-3-16,15-4-5 15,4-8-3-15,13-9-93 16,-1-6-77-16</inkml:trace>
  <inkml:trace contextRef="#ctx0" brushRef="#br0" timeOffset="25594.0573">22212 10248 601 0,'-17'-6'379'0,"-17"-3"-35"16,0 3-110-16,2 7-138 16,4 5-42-16,8 8-38 15,5 4-9-15,11 8-7 0,4-2-2 16,9-1 1-16,2-6 1 15,3-6 9-15,-1-7 5 16,6-7 5-16,1-6-1 16,4-11-3-16,2-3-4 15,4 0-6-15,0 0-2 16,4 9 10-16,-1 5 4 16,-6 6 18-16,-2 5 22 0,-10 8 19 15,-5 7 14-15,-7 7 12 16,-15 2-6-16,-10 0-9 15,-6-3-13-15,-5-4-27 16,7-5-7-16,2-14-112 16,3-3 48-16</inkml:trace>
  <inkml:trace contextRef="#ctx0" brushRef="#br0" timeOffset="25992.4381">22736 9927 640 0,'-13'2'370'0,"-19"7"-38"16,-4 10-106-16,1 15-82 15,0 6-27-15,6 15-52 0,7 7-9 16,15 10-29-16,7 7-17 16,27-3-3-16,4-6 0 15,14-19 0-15,7-11-1 16,1-24-45-16,1-7-57 16</inkml:trace>
  <inkml:trace contextRef="#ctx0" brushRef="#br0" timeOffset="26391.5773">22903 10165 629 0,'-8'-14'424'15,"-11"-19"69"-15,2-3-221 16,15 8-133-16,2 3-34 16,12 5-53-16,4 10-12 0,10 10-12 15,4 8-5-15,8 13-19 16,-1 6-5-16,-11 6 5 16,-10 1 6-16,-22 8 21 15,-10-4 7-15,-19 1 4 16,-4-2-2-16,0-7-16 15,9-3-5-15,6-10 0 16,11-8 2-16,8-9-13 16,1-4-15-16,12-6-22 15,-2-2-5-15,19 2 0 16,-2 1-7-16,12 8-45 16,1 1-38-16,1 5-150 15,4 5-287-15</inkml:trace>
  <inkml:trace contextRef="#ctx0" brushRef="#br0" timeOffset="26844.2025">23198 10001 764 0,'5'0'417'0,"2"1"-95"16,1 7-87-16,0 8-120 16,-5 3-28-16,-1 12-16 15,-5 1-9-15,-6 12-4 16,3 3-5-16,2-4-23 15,7-1-12-15,14-14-11 0,8-3-2 16,12-10-6-16,-3-6-1 16,-3-10-67-16,-3-4-62 15</inkml:trace>
  <inkml:trace contextRef="#ctx0" brushRef="#br0" timeOffset="27016.4579">23140 10203 1242 0,'0'-2'526'0,"3"-2"-278"0,14 3-174 16,6 1-31-16,11 5-33 16,2-3-3-16,-1 0-81 15,-2 2-84-15</inkml:trace>
  <inkml:trace contextRef="#ctx0" brushRef="#br0" timeOffset="27258.1752">23451 9874 937 0,'8'5'427'15,"10"11"-169"-15,7 19-157 16,2 11-10-16,6 16-16 16,-8 4-6-16,-9 6 1 15,-8 7-9-15,-17 4-18 16,-7-3-4-16,-10-15-19 16,3-12 4-16,5-24-100 15,5-8-87-15</inkml:trace>
  <inkml:trace contextRef="#ctx0" brushRef="#br0" timeOffset="27430.3108">23904 10438 1429 0,'0'1'647'15,"0"2"-276"-15,0 0-199 16,0-3-111-16,0 0 8 16</inkml:trace>
  <inkml:trace contextRef="#ctx0" brushRef="#br0" timeOffset="30004.4284">1699 11187 567 0,'2'-10'372'0,"2"-6"-23"0,0 8-112 15,-4 2-47-15,-1 13-77 16,-3 7-32-16,-6 15-45 16,0 8-4-16,-4 13-14 15,0 4-7-15,1 2-5 16,4-4 0-16,3-14 3 15,2-11 1-15,4-13-23 16,0-10-12 0,6-16-20-16,4-5-4 15,5-14 21-15,-3-6 10 16,0-8 17-16,-1-1 1 16,-4-8 5-16,3 1 0 15,-2 4 0-15,-1 0 16 0,-3 21 19 16,-2 7 9-16,1 21 1 15,-1 7-14-15,4 11-20 16,4 12-10-16,8 9-5 16,0 8-1-16,8 2-1 0,4 3 0 15,3-6 3-15,-1-3 2 16,-7-11-50-16,-4-4-64 16</inkml:trace>
  <inkml:trace contextRef="#ctx0" brushRef="#br0" timeOffset="30151.542">1687 11418 1121 0,'8'0'429'0,"14"-1"-315"0,10-1-56 15,12 2-39-15,3-4-1 0</inkml:trace>
  <inkml:trace contextRef="#ctx0" brushRef="#br0" timeOffset="30436.6766">1928 10880 1099 0,'21'13'443'0,"19"25"-269"16,14 18-39-16,0 23-21 16,-4 7-11-16,-14 15-2 15,-18 6-12-15,-26-5-20 16,-16-1-6-16,-11-17-28 15,0-11-12-15,5-20-108 0,3-15 331 16</inkml:trace>
  <inkml:trace contextRef="#ctx0" brushRef="#br0" timeOffset="33765.4811">2506 11112 1023 0,'1'0'417'0,"8"-1"-267"16,14 1-42-16,30-1-59 16,13 2-7-16,24 2-11 15,6 0-10-15,2-1-10 16,-10-2 0-16,-14-2 6 16,-13 0-15-16,-16-3-92 0,-9-1-82 15,-20-6-244-15</inkml:trace>
  <inkml:trace contextRef="#ctx0" brushRef="#br0" timeOffset="33965.638">2917 11088 380 0,'-7'0'275'16,"-7"-3"-2"-16,11 6-9 15,-1-2-35-15,6 5-45 16,-2-6-27-16,0 0-62 15,8 22-14-15,16 43-17 16,-18-24-12-16,-6 5-19 0,0 5-6 0,-4-4-11 16,5 2-32-16,3-11-151 15,4-3-165-15</inkml:trace>
  <inkml:trace contextRef="#ctx0" brushRef="#br0" timeOffset="34267.3206">3179 11412 746 0,'-8'-1'458'0,"-7"-6"-16"15,1 6-288-15,-1 6-67 0,6 6-86 16,4 6-16-16,10 8-14 15,5-2 3-15,13 0 18 16,6-5 4-16,3-10 6 16,3-2 20-16,-4-11 39 15,-3-6 25-15,-8-1 30 16,-6-4-7-16,-14 0-24 0,-7 6-26 0,-13-2-34 31,0 2-27-31,1 6-126 0,3-5-382 0</inkml:trace>
  <inkml:trace contextRef="#ctx0" brushRef="#br0" timeOffset="34799.8646">4037 11410 743 0,'3'10'343'0,"-3"12"-152"16,8 4-33-16,-6-6-35 15,2 2-34-15,-2-10-28 0,-3-8-12 16,-1-5-6-16,-3-6-2 0,3-9-9 15,1 1-9-15,1-9-19 16,-4-7-4-16,10 0-6 16,0 1-4-16,10 2-3 15,6 6 6-15,2 6 12 32,5 7 8-32,-4 11 19 15,-2 7 3-15,-6 12-1 0,-4 2-2 16,-1 5-12-16,-1 2-6 15,-5-4 13-15,2 1-46 16,-1-3-164-16</inkml:trace>
  <inkml:trace contextRef="#ctx0" brushRef="#br0" timeOffset="35142.671">4301 11279 800 0,'12'-12'371'0,"18"-10"-160"0,0 9-43 0,4 16-42 16,-2 8-26-16,-4 19-21 15,-1 8-12-15,-5 6-18 16,-3 4-6-16,-4-5-19 16,0-5-6-16,-4-12-5 15,1-7-2-15,-5-12-3 16,-2-5-8-1,-4-5-17-15,1-5-4 16,-8-12-5-16,-5-1 5 16,-5-2 14-16,-7-1 1 15,2 15 1-15,-2 4-1 16,0 10-8-16,0 8-3 16,0 4-2-16,-1 4 3 15,8-1-42-15,4 2-101 0</inkml:trace>
  <inkml:trace contextRef="#ctx0" brushRef="#br0" timeOffset="35470.0063">4909 11394 872 0,'7'6'435'0,"2"6"-141"16,-4 4-88-16,0 6-84 15,-10-2-36-15,-1 3-36 16,-8-2-13-16,-9-9-9 16,1 2-1-16,-9-14-46 15,5 0-28-15,5-6-50 0,1-5-15 16,8-4 25-16,1-5 22 16,11 1 33-16,4-1 9 15,7 2 13-15,7 6 10 16,1 4 26-16,2 7 13 15,1 9 12-15,0 5-5 16,1 7-14-16,-5 1-8 0,2 2-10 16,-4-2 5-16,-9-5-70 15,3 1-80-15</inkml:trace>
  <inkml:trace contextRef="#ctx0" brushRef="#br0" timeOffset="35623.6417">4816 11194 1113 0,'-4'-11'545'15,"-3"-10"-226"-15,5 12-167 16,2 3-59-16,8 11-84 16,3 5-11-16,7 7-65 15</inkml:trace>
  <inkml:trace contextRef="#ctx0" brushRef="#br0" timeOffset="36526.2283">5053 11303 872 0,'0'1'377'0,"11"3"-180"15,1 3-60-15,13 1-42 16,10 2-13-16,6-3-35 0,8-4-10 16,7-4-13-16,-6-5-3 15,-9-4-35-15,-11 1-39 16,-19 0-64-16,-5 5-19 16,-14 4 25-16,-15 0 36 15,-11 6 57-15,-2 4 17 0,-1 5 16 16,7 3 10-16,9 6 3 15,7-1-2-15,12 2-11 16,8-4-9-16,13-3-2 16,8-3 2-16,13-2-33 15,0-4-36-15,6-7-79 16,-1-2-36 0,-9-12-25-16,-1-1 9 0,-11-3 64 15,-2-3 36-15,-9 0 97 16,-4-1 72-16,-6 4 93 15,-3 1 31-15,-7 10-8 16,-4 3-30-16,-4 7-68 16,1 5-29-16,2 6-30 15,0 0-13-15,4 2-17 0,2-1-4 16,5-1-3-16,4 0 3 16,3-7 8-16,7 1 3 15,-2-9 6-15,3-1-1 16,2-11-2-16,1-2-2 15,9-1-8-15,8 1-5 16,6 10 16 0,-2-1 27-16,0 8 39 15,-3 6 29-15,-10 4 20 16,-6 8-2-16,-18-1 4 16,-6-2-12-16,-14-2-30 15,-6-8-17-15,-1-6-45 16,-4-3-52-16,12-6 422 0</inkml:trace>
  <inkml:trace contextRef="#ctx0" brushRef="#br0" timeOffset="37891.6195">6440 11387 421 0,'-2'-2'296'15,"2"-3"45"-15,3 0-130 16,-3 4-99-16,11-1-26 15,57-7-46-15,-19 5-17 16,6 2-13 0,0 1-1-16,-9 1 1 15,-10 0 1-15,-15 0-1 16,-11-1 0-16,-11 1-3 16,-10 2 0-16,-11 1 0 15,-3 5 1-15,-10-2-1 16,3 2 2-16,6 6 5 15,1-2 0-15,14 6-1 0,3 2-3 0,8 0-9 16,2 5-2-16,12-5-1 16,2 1 2-16,10-10 2 15,2-6 4-15,7-7-25 16,6-7-36-16,0-7-84 16,-4-7-15-16,-4 1 24 15,-10-4 35 1,-10 2 92-16,-2 2 39 15,-7 5 62-15,-3 4 27 16,1 12 2-16,-2 6-19 16,-3 7-54-16,3 7-25 15,-5 2-11-15,1-2-4 16,-1-2-2-16,-1-3-1 16,6-3 0-16,3-8 0 0,1-2 4 15,-4-5-6-15,0 2-8 16,0 1-3-16,2-4-8 15,1-5 3-15,12 5-2 16,33-24 9-16,-31 36 21 0,-3 0 14 16,-3 8 19-16,-4 2-6 15,-5 0-14-15,3 4-11 0,-4-7-8 16,-1-6-13-16,3-4-121 16,1-4-95-16</inkml:trace>
  <inkml:trace contextRef="#ctx0" brushRef="#br0" timeOffset="38207.8543">7199 11352 745 0,'4'4'344'0,"8"7"-106"0,8 7-38 15,4 8-18 1,-1-1-13-16,-4 2-50 15,-12-4-11-15,-12-7-33 16,-8 0-10-16,-9-8-34 16,0-5-60-16</inkml:trace>
  <inkml:trace contextRef="#ctx0" brushRef="#br0" timeOffset="39126.0273">8052 11395 519 0,'6'-7'320'0,"9"-11"23"15,1 0-113-15,6 9-74 16,2 4-27-16,-4 14-56 16,0 9-16-16,-15 11-17 15,-9 2-6-15,-9 4-13 16,-3-9-1-16,1-4-3 16,3-6-11-16,5-11-43 0,7-2-13 15,7-13-18-15,6-5 6 16,10-6 36-16,-5-5 11 15,2 2 13-15,-4 4 2 16,-5 1 0-16,2 8 0 16,-7 5-2-16,-3 5-7 15,-3 5-5 1,-2 4 1-16,-1 9 4 16,1 0 8-16,4 4 3 15,6-1 0-15,7-5 1 16,5-3-3-16,2-11-54 15,-2-3-44-15,-3-12-55 0,-4-1 1 16,0-2 60-16,-4-3 48 16,-2 0 101-16,0 1 25 0,-10 0 55 15,3 7 15-15,-1 6-27 16,-3 5-23-16,4 8-55 16,1 4-21-16,-1 10-16 15,4-1 1-15,3 3 7 16,4-5 5-16,8-3 2 15,1-5 0-15,6-6-1 0,-1-2 2 16,-8-6 12-16,1-3 3 16,-10-4 2-16,-3 0-6 15,-5 2-18-15,0 1-48 16,1 1-154-16,0-4-354 0</inkml:trace>
  <inkml:trace contextRef="#ctx0" brushRef="#br0" timeOffset="39314.0537">8701 11213 1073 0,'0'0'477'0,"0"8"-223"0,1 8-73 16,4 20-82-16,2 11-12 16,7 13-33-16,-5 6-10 0,6-4-23 15,-1 4-6-15,-7-8-5 16,5-3-1-16,-6-12 16 15,-4-9-47-15,-3-15-141 16,1-4-244-16</inkml:trace>
  <inkml:trace contextRef="#ctx0" brushRef="#br0" timeOffset="39458.0718">8774 11488 1089 0,'11'0'378'0,"11"4"-344"16,-1-4-20-16,8 3-32 15,-1-3-103-15</inkml:trace>
  <inkml:trace contextRef="#ctx0" brushRef="#br0" timeOffset="39739.1172">9188 11371 1115 0,'-5'4'483'0,"-10"10"-224"16,-4 2-59-16,-9 6-59 15,-2-1-28-15,-1-9-60 16,1-1-18-16,3-14-15 16,1-5-16-16,6-5-37 0,4-9-15 15,8 1-17-15,7 0 5 16,8 0 26-16,3 2 6 15,7 9 2-15,5 3 4 16,2 9 14-16,4 5 10 16,-2 11 17-16,0 8 2 15,-1 5-8-15,-2-1-5 16,3-1-40-16,-3-5-36 16</inkml:trace>
  <inkml:trace contextRef="#ctx0" brushRef="#br0" timeOffset="40231.0109">9321 11307 1040 0,'6'0'372'0,"11"0"-323"16,8 1-15-16,0-1-15 15,4 2-6-15,-5-1-4 16,-3 0 1-16,-6-1 2 16,-7 0-2-16,-7 0-1 15,-6 1-1-15,-7 6-3 0,-3-1 2 16,-3 2 11-16,6 3 0 16,4 0-3-16,2 4-2 15,7 3-14-15,0-1-3 16,7 4-1-16,4 0 0 15,5-4-6-15,5-3-26 16,6-2-36-16,3-7-12 16,4-5-21-16,2-7 25 15,-2-10 37-15,0 1 15 0,-10-5 33 16,-1 4 6-16,-9 1 64 16,-9-4 26-16,-5 3 51 15,-6-1 21-15,-11 4-20 16,-3 1-15-16,-8 8-49 15,5 5-26-15,1 8-61 16,9 5-15-16,7 9-14 0,3-1 0 16,10 4 12-16,3-3 6 15,13-6 8-15,3-3-5 16,5-10-67-16,-3-3-73 16</inkml:trace>
  <inkml:trace contextRef="#ctx0" brushRef="#br0" timeOffset="40543.4465">10006 11273 746 0,'-10'-1'422'15,"-8"-1"-82"-15,1 4-168 16,1 3-56-16,-1 5-66 15,1 1-22-15,5 6-25 16,1 3-3-16,10 5-8 16,2 0-1-16,7-2 3 15,7-3 1-15,6-6 7 16,5-6 3-16,-3-7 7 16,-1-4 4-16,-6-4 8 0,-8-2 5 15,-13-5 2-15,-7 1 0 16,-14 2-8-16,0-1-6 15,2 5-19-15,6 3-43 16</inkml:trace>
  <inkml:trace contextRef="#ctx0" brushRef="#br0" timeOffset="40824.9994">10187 11276 1012 0,'0'4'399'0,"0"5"-257"16,-1 5-50-16,4 5-32 15,-3 4-9-15,4 3-19 16,5 0-6-16,1-3-8 16,4-1 3-16,2-11 15 15,6-1 11-15,-1-10 25 16,-1-7 4-16,0-7-6 15,-9-8-6-15,-9-3-20 16,3 0-9-16,-5-2-55 16,-1 1-61-16</inkml:trace>
  <inkml:trace contextRef="#ctx0" brushRef="#br0" timeOffset="41286.7554">10461 11340 697 0,'3'-4'404'16,"0"0"-49"-16,4 2-175 15,0 4-28-15,5 10-49 16,0 4-24-16,3 6-24 16,3 0-13-16,-5-2-18 15,1-3-3-15,-2-5-1 16,-3-7 2-16,0-7 4 0,2-5 1 16,2-10-4-1,2-2-5-15,0-3 0 16,-4-4-29-16,-4 3-103 15,-2 2-85-15</inkml:trace>
  <inkml:trace contextRef="#ctx0" brushRef="#br0" timeOffset="41599.1834">10935 11328 758 0,'-1'12'424'0,"-3"8"-96"16,-9 1-135-16,-3-2-51 16,-2-1-68-16,1-2-22 15,3-7-24-15,-1-7-5 16,1-9-23-16,3-5-15 16,2-4-31-16,5 2-12 15,-3-2 6-15,7 2 11 0,3 3 17 16,0 0 5-16,10 8 1 15,-1 0 0-15,1 7 3 16,6 4 4-16,-3 8 8 16,-1 1 3-16,1 6 3 15,-3 1 31-15,-2-3-191 16</inkml:trace>
  <inkml:trace contextRef="#ctx0" brushRef="#br0" timeOffset="41771.0044">10830 11059 1347 0,'2'0'547'0,"-7"-3"-389"0,5 4-72 16,0-1-131-16,0 0-440 15</inkml:trace>
  <inkml:trace contextRef="#ctx0" brushRef="#br0" timeOffset="42357.6131">11154 11488 646 0,'6'0'347'0,"10"6"-63"16,5-2-109-16,6-6-64 15,-1 0-27-15,-2-9-30 16,-1-6-13-16,-8-1-12 16,-4-3-3-16,-10 2-15 15,-9-3-7-15,-8 1-7 16,-4 3-6-16,-7 5 2 16,1 5-2-16,2 10-5 15,1 7-5-15,4 14 16 0,3 6 10 16,8 10 22-16,3 7 15 15,9 3 3-15,6 2-5 16,3-3-9-16,1-3-8 16,1-6-12-16,-1-4 0 15,-5-12-52-15,-2-6-65 16</inkml:trace>
  <inkml:trace contextRef="#ctx0" brushRef="#br0" timeOffset="42991.5022">11484 11307 943 0,'13'3'402'16,"6"0"-210"-16,12 4-127 15,2 0-22-15,4-2-23 16,-5-4 0-16,-11-4-55 16,-3 1-36-16,-13-4-91 15,-2 4-46-15,-5 0 24 16,1 1 32-16,-4-1 84 0,-24 2 46 16,-31 11 71-16,28 1 34 15,8 9 28-15,-3 3 8 16,19 2 6-16,5 4-14 15,6-5-7-15,15 2-6 16,-2-7-44-16,2-2-15 16,9-8-12-16,-1-8-4 15,2-4-2-15,0-13-15 16,-3 0-16-16,-7-6-5 16,0-1-8-16,-2 6 11 0,-8 0 8 15,7 8 4-15,-6 6 19 16,-2 1 11-16,0 8 17 15,-4 3 4-15,-2 1-11 16,2 3-8-16,-3 0-13 16,-4-5-4-16,4 1-2 31,1-5-2-31,-2-7 0 0,6-1-5 16,-5 1-6-16,0 1-1 15,3-6-5-15,3-9 3 16,39-28-1-16,-28 32 0 15,5 6 6-15,-4-1 6 0,-3 9 20 16,-3 9 7-16,-4 4 1 16,-1 2-4-16,0 7-15 15,-3-5 8-15,-1 0-101 16,5 1 162-16</inkml:trace>
  <inkml:trace contextRef="#ctx0" brushRef="#br0" timeOffset="43276.1291">12228 11299 1061 0,'-7'-4'433'0,"-8"-1"-276"0,-1 6-32 15,4 10-63-15,2 5-20 16,3 4-27-16,4 4-8 16,7 1-4-16,3 4 2 15,-3-10 3-15,7 1 1 16,-2-4 4-16,3-6 2 0,-3-4 10 16,-3-2 7-16,-6-10-25 15,-10-3-30-15,1 2-141 16</inkml:trace>
  <inkml:trace contextRef="#ctx0" brushRef="#br0" timeOffset="43592.4325">12319 11367 814 0,'5'4'487'16,"7"3"-11"-16,3 3-304 15,0 0-42-15,-1 3-64 16,-7-5-19-16,-3 5-23 0,-1-3-7 16,-4-3 4-16,1-3-27 0,1-4-43 15,-1-2-21-15,0 1-37 16,0 0 7-16,12-9 29 16,34-35 17-16,-25 33 24 15,-1 8 39-15,-4 6 42 16,-1 11 23-16,-12 0 32 15,0 8-14-15,-3 0-27 16,0-6-23-16,3 5-49 16,4-4-44-16</inkml:trace>
  <inkml:trace contextRef="#ctx0" brushRef="#br0" timeOffset="43764.2637">12722 11322 1172 0,'11'6'524'0,"-2"8"-241"0,6 6-71 15,8 7-41-15,-12 0-29 16,2 2-35-16,-8-4-26 16,-10-4-41-16,-3-5-9 15,-4-7-81-15,-4-4-20 16</inkml:trace>
  <inkml:trace contextRef="#ctx0" brushRef="#br0" timeOffset="48912.6629">13681 11292 628 0,'-12'-5'358'0,"-16"-8"-48"0,-2 3-86 16,-2 3-100-16,6 3-41 16,7 8-58-16,5 3-23 15,12 8-21-15,5 2-4 16,16 4 5-16,0-3 7 16,10-1 12-16,1-3 3 15,-7-8 5-15,-1 0 2 0,-12-9 7 16,-5-2 2-16,-4-1-3 15,-5-2-4-15,-7 0-8 16,-5 2-4-16,-14 1-1 16,0 5-1-16,0 6-1 15,5 6 1-15,9 6-2 16,7 5 2-16,12 2 3 16,5 1 0-16,13-3 6 15,3-1 1-15,7-10 0 16,-2-7 2-16,1-10 3 15,-3-6 1-15,-2-8-1 16,1-1-1-16,-3-9-3 16,-4-1-2-16,-3 1-1 15,-1 4 0-15,-6 7 0 16,-2 7 7-16,-6 9-1 16,-1 4 0-16,-1 16-1 15,-1 7-7-15,4 9-1 16,0 2 0-16,9-3 12 0,-1-6-34 15,2-8-128-15,-2-2-131 16</inkml:trace>
  <inkml:trace contextRef="#ctx0" brushRef="#br0" timeOffset="49053.6485">13771 11174 830 0,'-4'-13'439'0,"-2"-9"-115"15,4 7-144-15,2 8-132 16,3 4-45-16,5 3-189 16</inkml:trace>
  <inkml:trace contextRef="#ctx0" brushRef="#br0" timeOffset="49272.1276">13937 11272 995 0,'5'12'475'0,"5"16"-192"16,2 2-56-16,3 6-96 16,1-3-33-16,4-11-47 15,3-1-14-15,-5-17-12 16,4-4-3-16,0-5-2 16,1-9-2-16,-5-5-6 15,-3-3-12-15,-5-2-58 0,-2 1-54 16,1 6-177-16</inkml:trace>
  <inkml:trace contextRef="#ctx0" brushRef="#br0" timeOffset="49709.3402">14441 11340 738 0,'0'10'410'0,"-4"13"-56"15,-1 2-99-15,-7-4-86 16,3-1-45-16,-5-5-59 15,-2-6-19-15,-3-8-40 16,-3-8-26-16,0-12-50 16,5 1-25-16,2-1-7 15,3 4 17-15,6 4 32 16,3 0 11-16,11 4 14 16,3 3 5-16,8 4 25 15,-1 6 16-15,-2 7 20 16,5 4 2-16,0 4-9 15,2 0-3-15,3-1-3 16,-1-6-1-16,1 1 0 16,0-11 0-16,-8-10-1 15,2-3 1-15,-5-9-4 16,0 1-2-16,-4-1-7 0,-1-4-2 16,1 5-4-16,-7-2 0 15,5 12-3-15,-6 1 6 16,-3 11 3-16,1 5 3 15,-2 11 4-15,6 7-6 16,-3-1-1-16,0 1 5 16,9-5 270-16</inkml:trace>
  <inkml:trace contextRef="#ctx0" brushRef="#br0" timeOffset="50279.6692">15638 11193 853 0,'-4'16'364'16,"-13"11"-205"-16,3 19-65 15,2 9-5-15,-5 6-21 16,9-1-9-16,0-16-19 16,-1-9-7-16,3-20-12 15,-1-8-2-15,10-7 18 16,0-7 1-16,4-11 1 16,3-8-5-16,4-17-21 15,0-7-3-15,0-12-2 16,8 3 0-16,-6 2-3 15,4 9-1-15,-2 13-3 16,-4 6 2-16,-5 13 11 16,-2 9 1-16,-5 11 4 0,3 7-2 15,0 20-8-15,0 6-2 0,7 15-2 16,-1 5 0-16,7 7 0 16,1-1 0-16,5-7 0 15,-2-12 29-15,-4-18-90 16,-3-7-62-16</inkml:trace>
  <inkml:trace contextRef="#ctx0" brushRef="#br0" timeOffset="50451.888">15585 11340 681 0,'2'1'340'0,"8"6"-121"0,-4 0-15 15,21 6-102-15,-2-2-26 16,10-5-48-16,13 2-11 16,-1-4-67-16,2-3-64 15</inkml:trace>
  <inkml:trace contextRef="#ctx0" brushRef="#br0" timeOffset="50701.8367">16107 11093 835 0,'-11'1'401'0,"-13"6"-158"16,-2 2-81-16,1 12-78 16,0 5-27-16,13 16-23 15,9 8-7-15,10 9-10 16,11 4-6-16,4-9-5 15,2-6 0-15,1-14-27 16,-1-9-33-16,1-10-120 16,1-1-116-16</inkml:trace>
  <inkml:trace contextRef="#ctx0" brushRef="#br0" timeOffset="50873.5178">16214 11267 873 0,'1'6'445'0,"3"3"-110"16,7 11-178-16,8 5-9 15,6 7-59-15,1 0-26 16,2 0-33-16,-2-10-10 0,-2-4-60 16,3-2-60-16</inkml:trace>
  <inkml:trace contextRef="#ctx0" brushRef="#br0" timeOffset="51029.8789">16497 11268 896 0,'-11'1'456'0,"-14"4"-141"16,-10 5-79-16,-4 4-116 16,-2 2-42-16,0 7-56 15,3 3-12-15,9 1 6 16,6-5-47-16,11-3-148 15</inkml:trace>
  <inkml:trace contextRef="#ctx0" brushRef="#br0" timeOffset="51264.1846">16523 11076 1120 0,'11'2'514'0,"6"3"-226"16,1 22-153-16,1 8-22 15,-7 17-35-15,0 6-9 0,-7 5-22 16,0 5-14-16,-3-6-17 16,-4-9-1-16,-5-14-86 15,5-7-68-15</inkml:trace>
  <inkml:trace contextRef="#ctx0" brushRef="#br0" timeOffset="51716.8288">16936 11276 776 0,'3'1'412'0,"14"2"-83"16,1-2-142-16,14 0-92 15,4-1-32-15,4 1-36 16,9 0-9-16,-7-1-54 16,1 0-50-16,-8-2-243 15</inkml:trace>
  <inkml:trace contextRef="#ctx0" brushRef="#br0" timeOffset="51919.9622">16989 11382 819 0,'8'3'465'0,"7"-1"-52"16,9-1-204-16,6 1-38 15,12 3-62-15,2 0-31 16,-2 3-45-16,-3-5-6 15,-12-1-58-15</inkml:trace>
  <inkml:trace contextRef="#ctx0" brushRef="#br0" timeOffset="52700.9718">17881 11155 492 0,'-2'-3'287'0,"-5"-9"-27"16,-6 2-53-16,-10 1-43 15,-3-1-25-15,-8 7-36 16,1 1-21-16,3 3-38 15,3 0-13-15,11 6-19 16,6 5-2-16,12 10 9 16,9 6 9-16,12 7 7 15,8 2 0-15,11 5-12 16,2 2-8-16,-2-6-4 16,-2-2-2-16,-13-9 2 15,-13-3-1-15,-14-8-15 16,-7 0-26-16,-21-12-58 15,0 2-33-15,-11-10-43 0,-1-5 12 16,10-7 40-16,6-3 31 16,19-5 66-16,11-2 22 15,20-5 66-15,8 0 26 16,11 1 31-16,1 1 9 16,-5 5-22-16,-6 1-5 15,-13 3-12-15,-17 1-12 16,-10 5-38-16,-8 3-25 0,-17 3-24 15,4 6-33-15,-9 2-81 16,6 1-40-16</inkml:trace>
  <inkml:trace contextRef="#ctx0" brushRef="#br0" timeOffset="53045.006">18248 11220 694 0,'-13'0'327'0,"-14"1"-153"0,1 1-36 15,3 0-37-15,8 3-40 16,12 5-21-16,4 1 5 16,14 5 3-16,4 5 3 15,11 4 5-15,5 4-4 16,3 3-6-16,-6-5-5 16,-12-7-11-16,-6 0-4 15,-18-10-1-15,-7 1 1 0,-8-1-3 16,-4-2-3-16,-6-3-34 15,6 3-36-15,5-8-152 16</inkml:trace>
  <inkml:trace contextRef="#ctx0" brushRef="#br0" timeOffset="53247.708">18466 11277 1048 0,'-6'-1'441'16,"-2"4"-232"-16,8 12-132 15,-3 9-33-15,4 16-13 16,-4 0-5-16,1 2-9 16,4-4-20-16,1-9-111 0</inkml:trace>
  <inkml:trace contextRef="#ctx0" brushRef="#br0" timeOffset="53403.9207">18432 11140 900 0,'0'-7'409'0,"-1"-11"-171"0,2 12-181 15,4 5-36-15,-4 1-185 16</inkml:trace>
  <inkml:trace contextRef="#ctx0" brushRef="#br0" timeOffset="53700.7371">18563 11275 963 0,'2'13'454'0,"10"21"-185"15,-11 1-64-15,0-2-86 16,6 3-32-16,-12-14-39 15,7-2-14-15,1-11-16 16,-2-8 0-16,5-5 4 16,1-6-1-16,-2-9-6 15,6-5-5-15,8 0-11 16,0 0-6-16,4 6-2 16,0 5-2-16,-1 9-3 15,0 6 8-15,-4 9 15 0,-2 8 5 16,-4 9 11-16,-5-1-6 15,0 3-11-15,-4-2-2 16,3-9-48-16,1 2-66 16</inkml:trace>
  <inkml:trace contextRef="#ctx0" brushRef="#br0" timeOffset="54060.3537">19197 11049 964 0,'-13'2'422'0,"-20"5"-233"0,2 8-37 16,1 13-59-16,6 8-28 16,14 14-26-16,-1 3-7 15,9 14-18-15,2-2-2 16,13-6-1-16,9-6-2 15,13-18 14-15,0-7-41 16,1-9-118-16,-4-13-364 16</inkml:trace>
  <inkml:trace contextRef="#ctx0" brushRef="#br0" timeOffset="54757.671">19742 11259 691 0,'6'5'366'16,"8"8"-68"-16,5 5-65 0,4 9-47 16,2 4-30-16,-2-3-53 15,-4 1-30-15,1-8-41 16,-4-6-4-16,0-6-91 16,6-4-80-16</inkml:trace>
  <inkml:trace contextRef="#ctx0" brushRef="#br0" timeOffset="54898.2883">20003 11296 908 0,'-8'0'454'0,"-10"2"-160"16,-4 4-122-16,-2 2-46 16,-7 5-67-16,-5 2-30 15,4 4-26-15,1 3-3 16,11 0-34-16,6-1-68 15</inkml:trace>
  <inkml:trace contextRef="#ctx0" brushRef="#br0" timeOffset="55155.3317">20087 10937 954 0,'7'18'453'16,"3"12"-159"-16,0 26-139 15,1 11 15-15,-8 19 2 16,-2 9-9-16,-6 1-34 16,-7-7-30-16,-9-20-53 15,-7-15-13-15,-4-17-77 16,2-4 404-16</inkml:trace>
  <inkml:trace contextRef="#ctx0" brushRef="#br0" timeOffset="58263.9822">20521 11472 774 0,'-1'-2'431'0,"-2"0"-75"16,-1 2-163-16,3 0-104 0,0 0-73 15</inkml:trace>
  <inkml:trace contextRef="#ctx0" brushRef="#br0" timeOffset="58756.1691">20900 11122 820 0,'-4'1'408'0,"1"1"-91"15,3 17-216-15,-3 7-30 16,2 14-17-16,1 9 4 0,-1 5-32 16,7 3-6-16,6-11-6 15,-1-11-1-15,3-17 6 16,-4-15 4-16,-4-12 7 16,2-5 1-16,-6-15-2 15,0-1-3-15,-3-9-7 16,-4-6-2-16,-6-1-5 15,0 1-1-15,1 0-6 16,2 6-2-16,12 10-5 16,-1 5-5-16,10 7-8 15,9 3-2-15,0 2-3 16,9 2 2-16,12 2 7 16,-2 1 13-16,13 3-85 15,4 2-75-15</inkml:trace>
  <inkml:trace contextRef="#ctx0" brushRef="#br0" timeOffset="58990.4634">21161 11277 826 0,'1'4'370'0,"1"3"-162"0,1 10-107 15,2 5-7-15,2 4-34 16,-1 2-13-16,3-5-57 16,1-1-85-16</inkml:trace>
  <inkml:trace contextRef="#ctx0" brushRef="#br0" timeOffset="59318.1481">21628 11290 774 0,'1'6'415'0,"-2"8"-88"15,-7 2-99-15,-8 8-103 16,-5 0-34-16,-4 0-47 15,-1 1-13-15,1-9-10 0,0-6 10 16,-2-9-47-16,4-5-19 16,7-3-36-16,-1-8-23 15,13 0 29-15,-4-3 10 16,8-2 20-16,8 8 3 16,0 2 28-16,6 6 18 15,8 11 32-15,-2 5 15 16,-1 9 12-16,3 4-6 15,-3 3-13-15,1-5-8 0,6-3-22 16,-1-3-12-16,4-6-60 16</inkml:trace>
  <inkml:trace contextRef="#ctx0" brushRef="#br0" timeOffset="59568.477">22100 11268 850 0,'7'0'389'0,"10"1"-152"0,9 0-76 16,14 3-43-16,6-1-22 15,4 2-38-15,-6 0-14 16,-3-3-21-16,-9-2-3 16,-7-2-57-16,8-2-66 15</inkml:trace>
  <inkml:trace contextRef="#ctx0" brushRef="#br0" timeOffset="59740.3206">22359 11315 468 0,'-1'6'314'0,"-5"13"16"16,5 0-78-16,0 7-92 15,4 0-41-15,2-3-55 16,-4-4-14-16,5-4-118 16,0-6-146-16</inkml:trace>
  <inkml:trace contextRef="#ctx0" brushRef="#br0" timeOffset="60044.457">22744 11351 757 0,'-8'-9'394'15,"-7"-7"-111"-15,-3 3-139 16,-7 3-42-16,4 7-66 15,1 7-27-15,1 7-20 16,4 8 0-16,9 5 4 16,2 4 6-16,13 3 6 15,11-5 3-15,11-3 7 16,6-4 1-16,2-12 5 16,-4-5 5-16,-10-11 42 15,-5-5 14-15,-20-10 2 16,-1 1-6-16,-13-4-63 15,-5 1-47-15</inkml:trace>
  <inkml:trace contextRef="#ctx0" brushRef="#br0" timeOffset="61184.3889">2730 12178 847 0,'-12'7'377'16,"-18"9"-191"-16,2 5-69 15,5 7-69-15,8 8-19 0,13 6-12 16,7 3-4-16,16-4-3 16,3-7-2-16,9-14 2 15,-1-5 2-15,-3-11 25 16,-4-4 31-16,-12-10 46 16,-6-2 17-16,-13-8-8 15,-3-1-26-15,-9 2-46 16,-5-2-19-16,-2 3-21 15,-1 2-22-15,4 6-103 16,7 1-52-16</inkml:trace>
  <inkml:trace contextRef="#ctx0" brushRef="#br0" timeOffset="61340.3523">2878 12239 685 0,'9'-2'396'0,"16"-1"-43"0,9 3-130 16,0 0-110-16,7 0-38 16,-7 1-31-16,-2-1-51 15,-1 3-139-15,-11-2-186 16</inkml:trace>
  <inkml:trace contextRef="#ctx0" brushRef="#br0" timeOffset="61496.9687">3070 12302 1031 0,'0'15'448'0,"-5"15"-230"15,4 4-51-15,-1 0-71 16,2-1-31-16,4-5-44 16,-1-2-58-16</inkml:trace>
  <inkml:trace contextRef="#ctx0" brushRef="#br0" timeOffset="61778.0229">3354 12328 887 0,'-15'-6'433'0,"-15"-3"-159"0,0 3-92 15,6 9-107-15,4 8-36 16,10 8-35-16,1 2-4 16,10 2 0-16,7 1 5 15,5-6 9-15,-3-5 1 16,14-6 2-16,2-7 3 0,-2-4 3 16,5-5 2-16,-17-3 11 15,-5-4-30-15,-5 1-129 16,-2 3-93-16</inkml:trace>
  <inkml:trace contextRef="#ctx0" brushRef="#br0" timeOffset="61949.5959">3513 12300 1155 0,'2'3'519'0,"0"9"-239"16,1 3-92-16,-3 6-79 15,0-1-41-15,0 2-27 16,2 0-56-16,6-3-76 16</inkml:trace>
  <inkml:trace contextRef="#ctx0" brushRef="#br0" timeOffset="62137.0457">3607 12277 1255 0,'4'2'544'16,"8"12"-285"-16,3 7-89 16,9 15-72-16,1 3-26 15,5 8-31-15,5 0-12 16,1 2-15-16,-5-1-5 16,-1-8-63-16,-7-4-48 0,-8-16-510 15</inkml:trace>
  <inkml:trace contextRef="#ctx0" brushRef="#br0" timeOffset="62324.4962">3851 12332 1057 0,'-8'3'481'16,"-6"1"-210"-16,-3 12-147 15,-5 11-48-15,-5 9-19 16,-5 3 1-16,-3 10-22 15,-1 3-5-15,3 5-15 16,0-2-3-16,13-9-121 16,9-4-124-16</inkml:trace>
  <inkml:trace contextRef="#ctx0" brushRef="#br0" timeOffset="62848.536">4018 12303 863 0,'-10'-2'426'16,"-9"-3"-120"-16,9 8-214 31,2 3-33-31,6 5-56 15,2-1-9-15,2 3-12 0,9-1 5 16,9-3 10-16,1 0 3 16,3-4 5-16,-3-1-11 15,-6-4-29-15,-3 0-10 16,-5 0-14-16,-9 0 6 16,-11 0 26-16,-5 3 7 15,-5 5 42-15,3-1 16 16,7 6 22-16,4 6 6 0,6-2-14 15,0 4-2-15,1-4-5 16,2-1 5-16,9-2-1 16,3-3-3-16,10-6-9 15,0-6-4-15,4-3-8 16,2-4-4-16,-4-10-12 16,0-4-7-16,-5-9-5 15,-2 2-1-15,-3 2 7 16,-4 4 1-16,-4 11 34 15,-4 5 6-15,-2 12 1 16,0 8 2-16,0 4-33 16,5 7-8-16,-8 4-2 15,7 2 34-15,1-5-119 16,-2-2-67-16</inkml:trace>
  <inkml:trace contextRef="#ctx0" brushRef="#br0" timeOffset="62988.9438">4213 12120 1152 0,'-1'-7'484'16,"-2"-8"-287"-16,3 9-118 16,5 10-115-16,3 2-100 15</inkml:trace>
  <inkml:trace contextRef="#ctx0" brushRef="#br0" timeOffset="63269.9688">4455 12282 1031 0,'-7'-4'483'0,"-2"2"-222"15,-4 1-75-15,6 11-123 16,2 6-35-16,-1 9-28 15,7 5 0-15,9 2 0 16,3-2 1-16,8-6 2 16,-1-5 0-16,-5-9 6 15,7-2 5-15,-4-14 8 16,-2-1 6-16,0-8 11 16,-9-6 5-16,-9 2-3 15,-9-4-5-15,-8 3-6 0,0 0-38 16,1 5 397-16</inkml:trace>
  <inkml:trace contextRef="#ctx0" brushRef="#br0" timeOffset="63887.0642">5500 12284 612 0,'-9'-1'405'0,"-6"-2"4"16,-2 6-208-16,1 2-46 0,-6 7-85 15,4 4-30-15,5 9-54 16,5 5-6-16,16 3-1 15,0 0 8-15,15-4 13 16,2-6 1-16,-4-11 7 16,3-7 4-16,-9-5 15 15,-1 0 15-15,-16-8 10 16,2 6-3-16,-15-8-15 16,-7-2-16-16,1 3-39 15,-5-6-40-15,9 2-234 0</inkml:trace>
  <inkml:trace contextRef="#ctx0" brushRef="#br0" timeOffset="64043.6783">5634 12267 1296 0,'14'0'509'0,"10"0"-354"15,6 1-44-15,3 0-53 16,-2-1-21-16,-4 4-51 15,-1-4-51-15</inkml:trace>
  <inkml:trace contextRef="#ctx0" brushRef="#br0" timeOffset="64215.297">5739 12341 886 0,'-1'13'380'0,"-1"16"-197"0,2 1-56 16,1-2-54-16,5-2-22 16,4-4-97-16,-1-7-137 15</inkml:trace>
  <inkml:trace contextRef="#ctx0" brushRef="#br0" timeOffset="64480.9206">5916 12331 936 0,'0'2'454'0,"5"9"-162"16,1 6-79-16,-3 5-87 16,5 6-34-16,-11-4-45 15,3-5-16-15,6-1-16 16,-5-10-6-16,6-6-2 16,5-2-2-16,-4-13-4 15,4 0 0-15,5-6-2 16,-2-3 1-16,8 7-2 15,-3 4 6-15,0 8 26 16,-3 11 11-16,-8 11 13 16,-2 6-4-16,-8 6-24 15,-2-1-10-15,-1-3-53 16,3 2 147-16</inkml:trace>
  <inkml:trace contextRef="#ctx0" brushRef="#br0" timeOffset="65027.4319">6790 12330 871 0,'-6'17'414'16,"-6"10"-124"-16,10 10-174 16,4 0 1-16,11-11-29 15,8-2-20-15,9-15-24 0,2-5-8 16,1-11-7-16,1-11-2 16,-5-12-3-16,-3-7-2 15,-6-7-1-15,-9-3-4 16,-12 1-18-16,-9-1-6 15,-19 1-12-15,-1 2 2 16,-12 5 12-16,1 2 0 16,8 15-6-16,-3 9 0 15,13 13 2-15,5 11-2 16,13 8 0-16,10 0-3 0,17 7-3 16,4-3 6-16,14 0-17 15,6 4-45-15,6-6-165 16</inkml:trace>
  <inkml:trace contextRef="#ctx0" brushRef="#br0" timeOffset="65379.2962">7358 12218 841 0,'-7'-3'412'0,"-9"-3"-117"15,-8-1-59-15,-6 2-72 16,0 2-37-16,4 5-79 15,7 6-27-15,8 5-34 16,7 2-7-16,6 0-1 16,6 1 5-16,7-4 12 15,4-3 3-15,2-6 5 16,1-2-8-16,-2-2-39 0,-5-1-12 16,-6 0-10-1,-10 2 6-15,-14-1 34 16,-1 3 10-16,-9 6 15 15,0 2 21-15,7 9 22 16,-1-1 5-16,9 2-3 16,4 1-15-16,6-2-13 15,5 1-1-15,9-4-3 16,2 0-3-16,6-7 4 16,4-4-18-16,0-5-73 15,-2-7-106-15</inkml:trace>
  <inkml:trace contextRef="#ctx0" brushRef="#br0" timeOffset="65504.2709">7373 12121 1116 0,'-2'-3'515'16,"-1"-2"-240"-16,-4 2-103 16,10 5-126-16,-3-2-37 15,0 5-109-15,0-5-96 0</inkml:trace>
  <inkml:trace contextRef="#ctx0" brushRef="#br0" timeOffset="65785.7076">7567 12223 985 0,'-6'-4'449'0,"-11"0"-186"16,0 0-49-16,-2 4-91 15,-1 4-38-15,4 6-70 16,6 3-16-16,3 5-11 16,2 3-3-16,7 3 0 15,-2 0 2-15,17-3 6 16,0-2 3-16,5-8 6 16,1-4 6-16,-6-7-5 15,0-1-27-15,-8-8-85 16,-5-3-68-16,-4 2-237 15</inkml:trace>
  <inkml:trace contextRef="#ctx0" brushRef="#br0" timeOffset="66067.0245">7721 12258 838 0,'9'4'460'0,"17"12"-82"16,-7 1-42-16,-11 6-86 15,0 3-46-15,-12-9-80 16,2 2-34-16,3-8-51 15,-4-6-15-15,3-3-23 16,-1-7-16-16,1 4-51 16,0 0-25-16,11-7-36 15,39-38 4-15,-28 29 41 16,-5 0 24-16,1 9 40 16,0 3 8-16,-6 6 29 15,4 7 19-15,-6 7 39 16,-4 3 14-16,1 6-9 15,-2 1-14-15,1 2-32 16,1 2-12-16,-3-3-17 16,-3-5-651-16</inkml:trace>
  <inkml:trace contextRef="#ctx0" brushRef="#br0" timeOffset="66504.0322">8746 12208 983 0,'3'3'487'0,"16"14"-136"16,-1 7-137-16,4 14-59 15,7 8-30-15,0 3-37 16,3 2-18-16,5-6-31 0,-4-10-11 16,-5-7-84-16,0-7-69 15</inkml:trace>
  <inkml:trace contextRef="#ctx0" brushRef="#br0" timeOffset="66691.7892">9086 12282 948 0,'-9'0'466'0,"-12"0"-134"16,-2 0-106-16,-1 10-109 15,-2 4-29-15,1 12-64 16,-5 4-11-16,-2 8-12 15,-4-2 0-15,-1 0 0 16,4-2 7-16,4-7-79 16,6 1-65-16</inkml:trace>
  <inkml:trace contextRef="#ctx0" brushRef="#br0" timeOffset="66941.4601">9236 12347 1297 0,'13'-3'515'15,"12"-3"-365"-15,3 3-37 16,-2-1-71-16,6 5-17 16,2 2-88-16,-2-3-91 0</inkml:trace>
  <inkml:trace contextRef="#ctx0" brushRef="#br0" timeOffset="67144.7863">9281 12480 1134 0,'7'2'518'16,"2"3"-253"-16,12 2-97 16,4 0-34-16,4-3-62 15,3-2-24-15,-1-2-21 16,-5-3-49-16</inkml:trace>
  <inkml:trace contextRef="#ctx0" brushRef="#br0" timeOffset="67894.7349">9837 12383 715 0,'-7'-10'392'15,"-4"-15"-69"-15,2 0-97 16,3-6-83-16,5 0-45 15,9 4-58-15,7 3-15 0,6 8-4 16,7 7-4-16,-1 12-1 16,2 5-5-16,3 15-9 15,-3 5 2-15,-13 7 4 16,-6 1 1-16,-21 4 6 16,-11-5 2-16,-13-2 1 15,-2-1-1-15,-2-13-10 16,2-4-8-16,10-6-11 15,4-6-4-15,9-3 2 16,7 3-8-16,12-4-2 16,3-6-2-16,10 3-4 15,2-4 10-15,8 8 4 16,3 5 3-16,0 6 6 16,-2 6 9-16,-10-3 10 15,-4 4 4-15,-7-1-3 16,-4-7-69-16</inkml:trace>
  <inkml:trace contextRef="#ctx0" brushRef="#br0" timeOffset="68034.9228">10046 12562 1312 0,'-3'-4'599'15,"-5"0"-268"-15,4-1-152 16,6 4-116-16,5 0-88 0,10-3-293 15</inkml:trace>
  <inkml:trace contextRef="#ctx0" brushRef="#br0" timeOffset="68487.9556">10263 12242 1013 0,'5'-7'456'0,"12"-3"-220"15,-3 1-43-15,8 2-72 16,-3 2-33-16,7 8-37 15,-2 0-15-15,-7 6-12 0,1-1-3 16,-16-1-5-16,-6 1 0 16,-7 3-1-16,-1 0 0 15,0 0-4-15,-1 0-3 16,7-6-28-16,3 2-9 16,9-3-5-16,6 2-1 15,8 2 20-15,5 5 4 16,1 6 2-16,-3 6-1 15,-8 6 7-15,-10-2 3 0,-13-2 10 16,-9 2 6-16,-14-7 3 16,0 1 2-16,0-11 6 15,-3-11-23-15,9-9-71 16,9 0-65-16,11-5-243 16</inkml:trace>
  <inkml:trace contextRef="#ctx0" brushRef="#br0" timeOffset="69269.411">10985 12344 1001 0,'-13'-7'458'15,"-17"-1"-217"-15,1 3-63 16,4 10-87-16,3 9-30 16,11 11-28-16,3 3-8 15,5 4-6-15,1-2-2 0,7-7-4 16,8 2-2-16,6-13-2 15,8-1 2-15,5-4 0 16,-6-15-16-16,5-1-39 16,-2-8-14-16,-5-3-9 15,-2 3 15-15,-7 0 35 16,-2 0 13-16,-5 0 6 16,-1 6 2-16,-4 5 2 15,4 6 7-15,-2 6 9 16,1 6 2-16,-1 7 3 15,-1-1-4-15,-4 2-2 16,1-1-1-16,-4-4-1 16,-3-3-1-16,2-2 3 15,0-4 4-15,4-8 3 16,0-6-3-16,3-6-9 16,5-4-8-16,8 1-9 15,2 1-2-15,2-2-1 16,-7-2-1-16,6 10-1 0,-8 0 8 15,1 13 14-15,3 7 10 16,-12 6 21-16,4 5 1 16,-7 1 0-16,0-1-5 15,-1-6-16-15,8 3-7 16,-2-9-8-16,8 3-1 0,-4-12 1 16,3-1 0-16,2-5 0 15,-4-13 0-15,6 3-5 16,-5-8-3-16,5 0-3 15,-1 3-2-15,1 5-3 16,0 0 2-16,-6 4-2 16,2 4-2-16,-3 7 2 15,-1 6 3-15,1 14 12 16,-4 4 17-16,1 11 21 16,-5-7 4-16,-1 2-5 15,0-1-14-15,-6-5-37 16,6 1 41-16</inkml:trace>
  <inkml:trace contextRef="#ctx0" brushRef="#br0" timeOffset="70754.6659">11953 12537 901 0,'0'11'357'16,"-1"12"-235"-16,-5 8-60 15,-9 4-33-15,0-3-88 0</inkml:trace>
  <inkml:trace contextRef="#ctx0" brushRef="#br0" timeOffset="71238.9551">12544 12260 789 0,'-5'11'339'0,"-1"17"-155"0,5 3-48 16,7-2-21-16,10 5-12 15,9-13-35-15,4-7-15 16,3-13-17-16,4-11-2 16,-9-15-2-16,1-3 0 15,-10-12 0-15,-8-2-2 16,-8-1-1-16,-10 1 0 16,-8 1-5-16,-9 1 2 15,-6 6 2-15,-5 3-4 0,-1 14-7 16,4 9-7-16,3 15-22 15,5 8-8-15,16 14-5 16,6 5 2-16,14 3 11 16,12 5 6-16,14-8-14 15,2-5-35-15,9-4-124 16,-2-4-89-16,5-5-173 16</inkml:trace>
  <inkml:trace contextRef="#ctx0" brushRef="#br0" timeOffset="71473.2464">13039 12337 525 0,'6'2'334'0,"2"7"-7"16,-4 6-40-16,-11 0-100 16,-5 4-50-16,-4-2-73 15,-5-5-19-15,4-10-14 16,-6-3-26-16,1-8-54 16,1-3-35-16,5-2-52 0,6-2 10 15,10 1 37-15,7-1 26 16,9 2 44-16,3 6 27 15,7 5 56-15,-2 3 25 16,-2 11 41-16,-1 2 5 16,-4 10-22-16,-1 4-14 15,-2 1-40-15,3 3-21 16,-2-10-51-16,1-4-61 16</inkml:trace>
  <inkml:trace contextRef="#ctx0" brushRef="#br0" timeOffset="72020.3934">13869 12216 810 0,'-11'-1'403'16,"-9"-4"-123"-16,2 5-166 16,0 6-37-16,12 4-51 15,-1 1-16-15,9-1-16 0,5-1-2 16,3 3 4-16,11-4 4 16,0 0 3-16,2-4 2 15,-5-4-13-15,-4 0-10 16,-7-1-17-16,-7-1-7 15,-8 1 8-15,-5 0 9 16,-8 3 26-16,1 3 18 16,-2 7 26-16,3 3 5 0,7 6 5 15,1 2-3-15,10-1 3 16,2 2 2-16,10-4-12 16,6-2-7-16,7-7-17 15,3-6-4-15,4-6 0 16,-2-8-1-16,1-5-16 15,-4-4-5-15,-5-7-6 16,0 2-1-16,-5 0 9 16,-4 5 2-16,0 6-2 15,-3 5-3-15,-3 7-1 16,-3 5 1-16,1 9 2 16,-3 3 4-16,3 6 2 15,5 3-11-15,-6-3-116 16,1-4-60-16</inkml:trace>
  <inkml:trace contextRef="#ctx0" brushRef="#br0" timeOffset="72176.2076">14045 12034 1248 0,'-5'-10'531'0,"-5"-5"-278"15,10 13-194-15,0 2-40 16,5 7-160-16,2 1-158 16</inkml:trace>
  <inkml:trace contextRef="#ctx0" brushRef="#br0" timeOffset="72364.063">14207 12315 1048 0,'2'14'486'0,"10"12"-219"15,-5 1-49-15,6-10-109 16,-3-5-23-16,4-8-33 16,2-4-7-16,0-10-12 15,4-2-6-15,-9-7-25 16,0-2-39-16,0 1-125 16,-1 1-151-16</inkml:trace>
  <inkml:trace contextRef="#ctx0" brushRef="#br0" timeOffset="72801.0599">14660 12286 935 0,'-8'15'479'0,"-2"10"-151"16,1-1-164-16,-3-3-45 15,-1-8-67-15,1-1-16 16,-4-12-43-16,4-2-26 15,4-8-37-15,-1-5-16 16,9-3 1-16,0 0 19 16,7-2 29-16,3 5 10 0,5 3 45 15,-1 4 19-15,0 10 37 16,-7 3 22-16,1 11-1 16,-1 7-5-16,3 6-20 15,5 2-14-15,-1-4-23 16,6-4-7-16,-1-11-11 15,3-7-2-15,0-7-8 16,-2-6-12-16,1-7-25 16,0 0-8-16,-4-4-2 15,-6-4 8-15,-1 2 16 16,-2 3 6-16,-3 6 0 16,0 7 7-16,-2 8 26 15,-2 5 12-15,1 8 20 16,2 6-1-16,6 1-22 15,4 0-11-15,4-3-44 16,3-4-6-16</inkml:trace>
  <inkml:trace contextRef="#ctx0" brushRef="#br0" timeOffset="73504.0194">15845 12115 638 0,'3'-8'416'0,"0"-4"-44"16,-5 12-144-16,-9 10-49 15,-10 20-80-15,-7 14-30 16,-3 15-10-16,-2 4-11 0,10 3-23 15,7-7-6-15,9-20-7 16,7-5-2-16,0-24 7 16,1-10 6-16,3-11 4 15,7-8 1-15,2-14-10 16,2-6-8-16,5-10-7 16,-6-4 0-16,4-3 0 15,-1 3 1-15,-4 6 3 16,0 5-7-16,-4 14-1 15,-2 6-3-15,-4 15-16 16,2 7 0-16,-2 19-1 16,4 11 1-16,9 21 13 15,6 6 4-15,13 16 2 16,2 2 1-16,1-9 1 16,-6-4 7-16,-9-25-64 15,-6-9-57-15</inkml:trace>
  <inkml:trace contextRef="#ctx0" brushRef="#br0" timeOffset="73675.8545">15775 12341 1171 0,'7'0'419'0,"11"5"-352"16,9-1-40-16,19-1-11 15,6 0 11-15,4-3-125 16</inkml:trace>
  <inkml:trace contextRef="#ctx0" brushRef="#br0" timeOffset="73925.8578">16384 12067 1078 0,'-20'10'417'0,"-21"16"-289"16,4 8-24-16,9 15-34 15,8 4-9-15,17 15-22 0,4-1-9 16,19 0-13-16,4-7-3 15,11-24 9-15,6-2-32 16,8-19-122-16</inkml:trace>
  <inkml:trace contextRef="#ctx0" brushRef="#br0" timeOffset="74285.2713">16523 12224 929 0,'5'-6'378'0,"3"-8"-215"15,5 4-28-15,5 1-26 16,2 4-20-16,-2 6-42 15,1 4-19-15,-7 4-16 16,-1 1-1-16,-6 5-3 16,-2 0 2-16,-10 6 1 15,-8 3-2-15,-8 3-1 16,0 2-2-16,8-2-5 16,4-1 0-16,12-2-1 15,3-4-3-15,5-5 3 0,6-3 0 16,6-7-36-16,3-3-49 15</inkml:trace>
  <inkml:trace contextRef="#ctx0" brushRef="#br0" timeOffset="74425.8737">16810 12453 1232 0,'0'4'509'0,"-1"-2"-313"15,1-1-59-15,0-1-89 16,0-1-67-16</inkml:trace>
  <inkml:trace contextRef="#ctx0" brushRef="#br0" timeOffset="74854.8848">16956 12199 596 0,'3'-5'333'0,"7"-2"-31"0,4 1-88 16,-2 3-63-16,4 3-29 15,0 6-52-15,-6 2-26 16,3 0-23-16,-4 1-3 16,-8-1-5-16,-1-2-2 15,0 2 0-15,-8 0 0 0,0-2-1 16,5-1-2-16,1-1-8 16,5-2-4-16,-3-2-3 15,0 0-1-15,5 1 0 16,8 4-1-16,31 25 2 15,-30-7 10-15,-13 3 17 0,-6 9 4 16,-16-7 10 0,-7-1-6-16,3-6-5 0,3-12-6 15,5-4-116-15,4-6-141 16</inkml:trace>
  <inkml:trace contextRef="#ctx0" brushRef="#br0" timeOffset="75105.0479">17275 12064 1015 0,'3'19'507'16,"3"16"-136"-16,1 21-146 15,0 8-5-15,-5 15-41 16,-2 3-32-16,-3-6-75 16,-5-9-30-16,-3-20-27 15,0-10-42-15,4-13-133 16</inkml:trace>
  <inkml:trace contextRef="#ctx0" brushRef="#br0" timeOffset="75612.7036">17738 12344 824 0,'-2'-4'420'0,"1"-4"-123"16,2 4-71-16,11-2-78 16,3 0-39-16,11 4-50 15,8 2-19-15,8 2-28 16,2 2-5-16,-5 2-36 16,-2-3-50-16,-15-3-220 15</inkml:trace>
  <inkml:trace contextRef="#ctx0" brushRef="#br0" timeOffset="75784.5367">17772 12419 798 0,'-1'0'429'0,"3"4"-84"0,7 2-70 15,12 2-106-15,5 0-21 16,11-2-54-16,0 0-29 15,2-6-29-15,-3-4-12 16</inkml:trace>
  <inkml:trace contextRef="#ctx0" brushRef="#br0" timeOffset="76900.9982">18589 12143 631 0,'-14'-4'325'0,"-19"-1"-55"15,-2 1-70 1,0 7-45-16,2 0-12 0,8 5-51 16,7 0-24-16,14 5-38 15,10 4-15-15,19 6-12 16,4 2 0-16,8 2 0 15,6 1 2-15,6 5-2 16,3 3 0-16,-5 4 1 16,-11-1 0-16,-26-5 4 15,-10-4 3-15,-22-7 6 16,-8-1 2-16,-6-9-3 16,1-7-7-16,9-15-25 15,5-1-18-15,14-15-13 16,8-1-2-16,13-4 16 15,11-8 15-15,7-1 31 16,3-1 21-16,-2 5 38 16,-5 3 19-16,-12 7 21 15,-12 3-6-15,-20 4-31 16,-10 3-20-16,-13 4-39 0,-2-2-10 16,6 5-6-16,7 0-17 15,9 8-86-15,5 5-58 16</inkml:trace>
  <inkml:trace contextRef="#ctx0" brushRef="#br0" timeOffset="77400.8809">19100 12290 611 0,'-7'-2'299'0,"-6"0"-87"15,-4 1-79-15,-3 0-6 16,-1 1-31-16,1 2-21 16,7 3-55-16,4 0-11 15,11 6-7-15,5-1 1 16,9 4 14-16,7 3 2 15,10 4 4-15,2 2 0 16,-1 4 5-16,-5 0 7 16,-14-2 18-16,-10-2 8 0,-14-7 6 15,-9 0-4-15,-10-7-14 16,-3-3-9-16,6-6-5 16,2-5-33-16,8-5-90 15,5 1-77-15</inkml:trace>
  <inkml:trace contextRef="#ctx0" brushRef="#br0" timeOffset="77580.4835">19276 12298 1210 0,'1'5'469'0,"2"13"-315"16,1 4-45-16,1 9-29 16,0 6-21-16,-3 0-28 15,0-1-31-15,-2-8-122 16</inkml:trace>
  <inkml:trace contextRef="#ctx0" brushRef="#br0" timeOffset="77751.9132">19209 12164 1274 0,'-1'-5'498'0,"-2"-4"-354"16,2 3-71-16,1 6-128 0,3 1-101 15</inkml:trace>
  <inkml:trace contextRef="#ctx0" brushRef="#br0" timeOffset="78064.3394">19385 12343 668 0,'3'16'412'0,"2"14"-32"0,-2 2-145 15,0-2-37-15,-3-5-67 16,0-6-27-16,0-9-55 15,0-2-11-15,0-8 0 16,0 0-1-16,0-7-5 16,0 6-6-16,0 0-21 15,5-17-5-15,15-31-5 16,-3 32-1-16,-1 1 0 16,3 4-1-16,1 10 20 15,-5 4 21-15,2 14 38 16,-6 5 15-16,-3 4-3 15,4 1-17-15,-5-5-32 16,0-2 4-16,-2-3-100 16,1-2 159-16</inkml:trace>
  <inkml:trace contextRef="#ctx0" brushRef="#br0" timeOffset="80509.9037">19343 11234 501 0,'0'-5'281'0,"0"-4"-60"0,4-1-21 0,6 0-68 31,8 1-35-31,8-4-31 15,6-1-1-15,-1 3-4 16,0 3-7-16,10 12-22 0,-11 8-11 16,-4 9-12-16,-9 3-4 0,-26-2 3 15,-5 3 1-15,-10-1 2 16,-5-1 1-16,9-5-1 16,0-6 1-16,12-8-12 15,10-5-6-15,2-10-13 16,11 2-4-16,5 2 1 15,6 7 2-15,13 14 11 16,-8 3 9-16,-9 9 32 16,-10-2 25-16,-20 1 27 15,-7 2 8-15,-19-6-10 16,-2-4-17-16,2-10-24 16,-4-4-12-16,14-5-5 15,3-4-50-15</inkml:trace>
  <inkml:trace contextRef="#ctx0" brushRef="#br0" timeOffset="81368.7019">20021 12021 692 0,'-13'10'340'0,"-12"9"-130"15,-5 21-85-15,0 12-17 16,-2 17-38-16,4 13-19 16,20 8-17-16,10-1-8 15,26-11-15-15,4-18-1 16,13-18-13-16,-1-10-79 16</inkml:trace>
  <inkml:trace contextRef="#ctx0" brushRef="#br0" timeOffset="81774.8422">20369 12171 506 0,'-11'-6'355'16,"-8"-5"26"-16,-7 1-176 16,-4 6-31-16,0 4-66 15,2 5-31-15,0 10-44 16,5 6-16-16,8 11-18 0,5 7-5 15,13 7 2-15,12-18 3 32,-8-14 0-32,1 1-1 0,39 34 2 0,3-9 0 15,4-18 9-15,-24-22 7 16,-13-10 9-16,-8-3 4 16,-16-7-2-16,-9 1-4 0,-15 1-11 15,-6 2-6-15,1 7 5 16,3 3-40-16,12 4-142 15</inkml:trace>
  <inkml:trace contextRef="#ctx0" brushRef="#br0" timeOffset="82009.1511">20527 12457 1077 0,'0'1'507'16,"-6"0"-197"-16,4 1-204 16,1-2-45-16,0 0-61 0,0 0-56 15</inkml:trace>
  <inkml:trace contextRef="#ctx0" brushRef="#br0" timeOffset="82618.7825">20780 12307 357 0,'8'1'221'0,"7"-3"2"15,-1-2-19-15,1-4-48 16,-3-2-16-16,-3-1-35 15,-1 0-9-15,-11-2-9 16,-6-2-6-16,-14-2-11 16,-3 0-1-16,-6 1-19 15,-2 3-9-15,2 8-23 16,0 4-12-16,9 7-11 0,5 7-4 16,10 3-2-16,8 1 1 15,9 1 1-15,6 1 4 16,8-6 2-16,4-3 0 15,5-8 3-15,-1-3 0 16,-6-5-2-16,-3 1-1 16,-12-6-1-16,0 3 1 15,-5 0 4-15,-1 1 3 16,-1 4-1-16,-3 0-3 0,3 3-12 16,-3 0-3-16,0 0-3 15,0 0 2-15,3 7 12 16,9 15 4-16,11 33 6 15,-20-25 4-15,-5 3 11 16,-6-2 10-16,-10-1 7 16,-5-2 1-16,-1-12-4 15,-4-8-5-15,4-8-87 16,2-6-85-16</inkml:trace>
  <inkml:trace contextRef="#ctx0" brushRef="#br0" timeOffset="82915.1999">20988 11963 971 0,'7'13'409'0,"2"4"-202"16,6 19-106-16,4 8 18 15,4 12-4-15,-1 7-12 0,-3 7-34 16,-2 0-23-16,-15-3-22 16,-2-5-3-16,-13-13-7 15,-1-8 0-15,2-12-21 16,-2-6-47-16,9-4-157 15,2-8-125-15</inkml:trace>
  <inkml:trace contextRef="#ctx0" brushRef="#br0" timeOffset="83305.7213">21424 12287 871 0,'0'-10'340'16,"6"-5"-232"-16,4-2-34 15,4 4-5-15,3 4-4 16,4 4-11-16,-9 3-9 16,3 11-25-16,2 8-8 0,-3 4 2 15,4 3 2-15,-1-3 6 16,0-7 2-16,2-7 4 16,3-6 3-16,1-11 2 15,-1 0 1-15,-5-8-1 16,-5-1-1-16,-7 7-8 15,-5-2-5-15,-5 8-22 16,-3 4-52-16</inkml:trace>
  <inkml:trace contextRef="#ctx0" brushRef="#br0" timeOffset="83524.8297">21474 12481 762 0,'5'3'434'0,"7"3"-53"15,4-5-205-15,7 0-15 16,12-1-68-16,3 0-28 16,9 2-31-16,-3 0-6 15,-10-6-10-15,0 1-4 16,-12 2-32-16,-4-1-19 15</inkml:trace>
  <inkml:trace contextRef="#ctx0" brushRef="#br0" timeOffset="89796.0484">22123 12152 453 0,'1'-2'318'0,"3"-5"41"16,1 0-130-16,-3-1-94 15,2 8-18-15,-8 6-11 16,-4 4-12-16,-3 15-17 16,-8-4-12-16,4 8-39 15,3-1-7-15,9 0-9 16,5-4-6-16,14-5-4 16,7 0-1-16,12-10 2 15,6 0 1-15,-2-6-28 16,-3-3-34-16,-10-5-134 15,-8-2-102-15</inkml:trace>
  <inkml:trace contextRef="#ctx0" brushRef="#br0" timeOffset="89999.0925">22342 12187 537 0,'-4'1'325'0,"-1"4"-26"16,0 9-123-16,5 7-25 15,-4 12-35-15,2 6-15 16,-4 8-37-16,-3 2-11 16,8-1-23-16,1-6-9 15,-1-17-4-15,7-3-4 16,-6-15-57-16,1 1-66 0,3 0-242 16</inkml:trace>
  <inkml:trace contextRef="#ctx0" brushRef="#br0" timeOffset="90155.6038">22478 12526 1069 0,'-2'0'453'0,"-4"-5"-257"16,3 5-103-16,3-1-168 15</inkml:trace>
  <inkml:trace contextRef="#ctx0" brushRef="#br0" timeOffset="90600.4587">22900 12181 919 0,'-6'-4'441'0,"-9"-3"-165"0,-10 1-74 15,-3 7-96-15,-2 7-34 16,-3 8-51-16,6 7-16 16,5 14-13-16,4 4-4 15,12 4 0-15,6-2 1 16,18-3 1-16,8-6 0 16,11-13 6-16,2-7 4 15,-1-14 6-15,-5-10 7 16,-13-4 9-16,-3-4 4 0,-14-5 4 15,-8 4-3-15,-9 1-8 16,-14 1-5-16,-6 9-7 16,2 4-6-16,4 6-23 15,6 2-61-15</inkml:trace>
  <inkml:trace contextRef="#ctx0" brushRef="#br0" timeOffset="90975.3808">23348 12298 898 0,'-11'-3'438'0,"-10"-1"-160"15,3 8-138-15,-8 7-47 16,5 8-54-16,6 7-19 0,3 1-16 15,12 2-3-15,9-6 3 16,9 1 0-16,7-9 4 16,-2-2 2-16,7-1 10 15,-6-9-31-15,-1-3-123 16,-4-1-293-16</inkml:trace>
  <inkml:trace contextRef="#ctx0" brushRef="#br0" timeOffset="91514.2255">23421 12301 589 0,'-1'0'311'0,"4"0"-72"0,-3 6-47 0,0-6-50 16,0 1-12-16,5 23-7 15,9 33-13-15,-12-27-21 16,-2-5-16-16,-5-6-33 16,3-3-10-16,2-11-12 15,5 1 1-15,2-10 3 16,5-5-1-16,0-12-3 16,-1-4-4-16,8 1-7 15,-5-5-2-15,4 11-3 16,-1-1-3-16,-3 11-6 0,-1 6 5 15,-3 10 5 1,-2 6 6-16,-3 3 8 0,-3 3-5 16,-2 1-2-16,-3-5-2 15,0 0-1-15,1-5 0 16,2-9-1-16,5 1-7 16,2-12-17-16,2-5-8 15,6-4-13-15,2-6 4 16,6 1 13-16,-2 2 6 15,0 4 9-15,1 6 0 16,-7 9-6-16,0 6 13 0,-6 12 17 16,-6 5 10-16,-3 9 23 15,0 1-5-15,3-1-3 16,-1-2-1-16,4-9-6 16,-4 0-5-16,3-6 16 15,-5-7-39-15</inkml:trace>
  <inkml:trace contextRef="#ctx0" brushRef="#br0" timeOffset="96225.9019">1587 13236 606 0,'-1'0'347'0,"1"2"-48"0,-2 4-97 16,2-6-92-16,0 16-13 15,6 58-23-15,2-23-17 16,-5 8-28-16,-3-5-6 16,-2-3-6-16,-3-5-2 15,1-9 11-15,5-1-47 16,-1-11-134-16,5-5-147 16</inkml:trace>
  <inkml:trace contextRef="#ctx0" brushRef="#br0" timeOffset="96616.7413">1567 13303 681 0,'7'-9'357'16,"-1"-5"-98"-16,15 4-119 15,0 0-36-15,12 10-50 16,6 5-17-16,1 6-25 16,-1 4-1-16,-13 3-2 15,-10-2-2-15,-13 6 2 16,-4-4 2-16,-8 3 2 0,-5 0 2 16,0-10 0-16,2 0-1 15,5-8-11-15,4-4-8 16,13-4-10-16,2 2-5 15,11 3 0-15,7 6 4 16,4 13 3-16,0 3 3 16,-14 5 7-16,-10 4 4 15,-22-4 7-15,-16 6 3 16,-11-2-66-16,-4-8-50 0</inkml:trace>
  <inkml:trace contextRef="#ctx0" brushRef="#br0" timeOffset="96960.1145">1815 13038 823 0,'-1'-5'420'0,"5"2"-147"16,16 8-115-16,15 14-33 16,20 26 3-16,4 10 10 15,-5 33-2-15,-6 11-8 16,-26 6-54-16,-10 7-17 15,-15-6-24-15,-9-5-7 16,-9-10-5-16,-7-13-16 0,-11-21-122 16,-6-6-308-1</inkml:trace>
  <inkml:trace contextRef="#ctx0" brushRef="#br0" timeOffset="100560.0184">2796 13281 589 0,'-3'13'269'15,"-3"10"-75"-15,-5 13-58 16,0 6-13-16,-6 11-12 16,-4 0-47-16,2-2-35 15,9-23-8 1,5-15-9-16,1 1 1 0,-5 21 0 15,3-11 6-15,8-23 0 16,6-19-1-16,3-11-3 16,2-2-4-16,-1-9-2 15,-3-3 0-15,-1-2 2 0,-1 0 3 16,2 8 7-16,2 2 4 16,-3 11 4-16,-1 3 1 15,-5 11-9-15,-1 3-12 0,0 11-12 16,1 6-5-16,0 14-4 15,5 12 8-15,8 7 0 16,7 6 0-16,11 3 0 16,7 1 2-16,4 0 6 15,-2-6 3-15,-9-7 4 16,-7-9 0-16,-15-13-12 16,-6-4-8-16,-13-9-11 15,-13-2-3-15,-21-3 12 16,0-2 3-16,-11-1-23 15,3 1-23-15,18 2-82 0,2 0-72 16</inkml:trace>
  <inkml:trace contextRef="#ctx0" brushRef="#br0" timeOffset="100966.1716">3330 13485 1013 0,'-16'-9'126'0,"3"4"-13"16,-12-4 107-16,6 9-114 15,2 2-33-15,7 5-60 16,4 5-17-16,9 3-14 15,9 0-2-15,2 0 10 16,2-4 5-16,3 0 8 16,2-2 3-16,-1-7 4 15,-7-1 2-15,-10-3 5 16,-6-1-2-16,-13 4-2 0,-3 0-1 16,-5 5-9-16,-3 3 0 15,5 0-5-15,3 5-5 16,6-1 2-1,7 3 0-15,7 2 2 0,7-1 2 16,10 1-1-16,-1-3 1 16,11-8 8-16,4-3-48 15,9-5-266-15</inkml:trace>
  <inkml:trace contextRef="#ctx0" brushRef="#br0" timeOffset="101247.3629">3646 13521 920 0,'-14'-4'430'0,"-13"-1"-191"15,2 2-76-15,3 7-100 16,2 4-33-16,2 3-35 16,10 9-9-16,5 0-6 15,6 3 1-15,13 3 4 16,3-3 4-16,2-3 8 15,-2-8 3-15,2-2 5 16,-2-6 4-16,-1-5 9 16,2 0 8-16,-14-7 11 15,-6-4 1-15,-10 1-6 0,-10-2-9 16,0 5-44-16,1 4-61 16</inkml:trace>
  <inkml:trace contextRef="#ctx0" brushRef="#br0" timeOffset="101497.7056">3791 13495 705 0,'3'-3'434'0,"5"-4"-142"0,-5 7 24 16,3 6-114-16,-3 8-83 15,2 2-25-15,0 12-42 16,0 5-12-16,-2 12-22 15,0 8-6-15,-3 5-6 16,-1 0-1-16,-1 0-1 16,2-8 0-16,4-9-33 15,1-1-48-15,-3-16-140 16,2 0-287-16</inkml:trace>
  <inkml:trace contextRef="#ctx0" brushRef="#br0" timeOffset="101638.0748">3860 13732 912 0,'4'-2'329'0,"16"-2"-275"0,6 1-35 15,5-1-46-15,2 2-167 16</inkml:trace>
  <inkml:trace contextRef="#ctx0" brushRef="#br0" timeOffset="101934.9129">4256 13606 802 0,'-7'-9'441'16,"0"-3"-115"-16,-6-3-105 15,-3 2-30-15,-4 2-67 16,-5-3-27-16,-3 5-47 16,5 9-22-16,6 7-25 15,1 3-8-15,9 8-6 16,1-2 2-16,6 0 2 16,5 2 2-16,7 0 5 15,7-2-2-15,9-7 1 16,1-2 1-16,1-7-56 15,-5-3-48-15,0-7-163 16,-3-5-135-16</inkml:trace>
  <inkml:trace contextRef="#ctx0" brushRef="#br0" timeOffset="102075.2758">4366 13540 515 0,'4'-6'408'0,"4"-4"39"16,-2 8-151-16,-1-3-57 15,-2 15-98-15,0 3-45 16,-1 1-45-16,2 9-13 15,4 0-21-15,-6-1-3 16,1-7-13 0,-2-8-43-16,0 1-140 15</inkml:trace>
  <inkml:trace contextRef="#ctx0" brushRef="#br0" timeOffset="102247.1097">4431 13370 1221 0,'0'-1'525'15,"-1"-5"-276"-15,1 6-187 16,0 0-40-16,0 0-69 16,0 0-76-16</inkml:trace>
  <inkml:trace contextRef="#ctx0" brushRef="#br0" timeOffset="102418.9514">4767 13460 1347 0,'3'0'576'15,"0"-1"-332"-15,0-2-68 16,-3 2-108-16,0 0-31 15,0 0-91-15,0 0-73 16</inkml:trace>
  <inkml:trace contextRef="#ctx0" brushRef="#br0" timeOffset="102575.5601">4776 13612 996 0,'-3'0'574'0,"0"2"-79"15,-1-2-182-15,4 0-165 16,0 0-52-16,0 0-82 16,0 0-63-16</inkml:trace>
  <inkml:trace contextRef="#ctx0" brushRef="#br0" timeOffset="103184.391">5497 13448 1115 0,'5'1'426'16,"5"5"-289"-16,7 8-48 16,16 17-24-16,3 4 8 15,4 10-14-15,0-3-3 16,-3 0-17-16,-6-4-12 0,-3-7 24 15,-5-5-68-15,-5-13-165 16</inkml:trace>
  <inkml:trace contextRef="#ctx0" brushRef="#br0" timeOffset="103387.4674">5849 13493 810 0,'-2'-1'318'0,"-10"1"-198"16,-1 9-71-16,-3 5-2 16,-5 6-3-16,-4 5 9 15,-4 2 5-15,-5 8-5 16,-4 3-8-16,2 3-21 16,0-3-9-16,11-4-100 15,5-4-169-15</inkml:trace>
  <inkml:trace contextRef="#ctx0" brushRef="#br0" timeOffset="103809.2536">6031 13857 727 0,'-13'2'408'15,"-10"1"-84"-15,5 2-163 16,-3 3-50-16,7 1-76 16,4 5-22-16,13 4-21 15,3-4-1-15,14 3 5 16,-1-4 3-16,-1-8 8 15,1-2 7-15,-6-7 16 16,-3-7 9-16,-12-10 11 16,-4 1 1-16,-7-8-6 15,-3-4-1-15,-1-4-9 16,1-1-4-16,1-7-14 16,7 5-12-16,4 4-13 15,6 1-5-15,11 10-8 16,1-2-1-16,10 14 1 0,1 5 4 15,2 7-68-15,4 3-65 16</inkml:trace>
  <inkml:trace contextRef="#ctx0" brushRef="#br0" timeOffset="104043.9665">6319 13566 991 0,'7'1'410'16,"3"0"-226"-16,11 1-117 15,6-2-11-15,3-1-27 16,4 5-12-16,1-3-9 15,0 3-47-15,-4-2-250 16</inkml:trace>
  <inkml:trace contextRef="#ctx0" brushRef="#br0" timeOffset="104231.02">6380 13674 801 0,'10'5'411'0,"3"-1"-120"16,10 2-115-16,4-1-22 15,8-3-62-15,3 0-25 16,-2 0-34-16,3 1-48 16</inkml:trace>
  <inkml:trace contextRef="#ctx0" brushRef="#br0" timeOffset="106551.0242">7041 13316 829 0,'6'2'373'0,"5"4"-158"15,1 10-108-15,0 7-12 0,-1 6-15 16,-3 1-11-16,-4-1-22 16,-4-8-8-16,0-3-13 15,-1-9-4-15,-2-9 5 16,3-2 0-16,0-13-3 15,1 1-3-15,7-7-15 16,2-3-6-16,3-2-4 16,4-1-2-16,3 4-2 15,4 4-3-15,4 14 9 16,-4 3 3-16,1 12 13 16,-3 8 8-16,-4 6-4 15,-4 3 0-15,-2 3-6 16,-5-5-2-16,-1 0 0 15,1-1 18-15,-7-5-111 16,2 0-265-16</inkml:trace>
  <inkml:trace contextRef="#ctx0" brushRef="#br0" timeOffset="106957.1904">7434 13311 518 0,'7'-15'342'0,"9"-17"34"15,6-2-147-15,6 2-27 16,2 3-28-16,-2 13-41 16,-1 7-27-16,2 15-56 15,-2 10-20-15,-1 16-7 16,-1 11 0-16,-8 14 1 15,-3 6-2-15,-3-3-9 16,1-4-2-16,0-19-3 16,-3-6-1-16,2-15-19 15,-2-7-24-15,-5-10-22 16,-3-5-16-16,-5-6 0 16,-6-5 21-16,-7-4 20 15,2 0 15-15,-3 4 18 16,-4-2 0-16,1 11-6 15,-2 1-7-15,1 13-3 16,4 8-1-16,3 10 5 16,1 3 5-16,8-7-85 0,2 0-372 15</inkml:trace>
  <inkml:trace contextRef="#ctx0" brushRef="#br0" timeOffset="107207.33">7027 13660 996 0,'-1'5'393'16,"-6"-3"-231"-16,19 4-81 15,15 1-4-15,20-6-2 16,25 1-9-16,19 1-36 15,7-3-9-15,7-4-7 16,-5 1-2-16,1-4 14 16,-12 1-35-16,-11 6-111 15,-22 1-71-15</inkml:trace>
  <inkml:trace contextRef="#ctx0" brushRef="#br0" timeOffset="107620.8577">7398 13923 815 0,'-1'-4'379'16,"-2"-11"-148"-16,4-3-43 15,12-5-51-15,7 0-24 16,15 6-37-16,5 4-12 0,1 17-21 16,-6 6-2-16,-14 14-2 15,-6 6 2-15,-16 4 5 16,-8 4-3-16,-10-4-7 16,-5-4-7-16,1-3-7 15,-6-9-15-15,4-9-42 0,-1-3-16 16,1-5-23-16,9-3 2 15,4-1 28-15,4-4 5 16,12-3 1-16,2 6 0 16,7 2 3-16,6 2 14 15,3 4 27-15,3 0 13 0,6 5 13 16,-1 2-4-16,-1-1-5 16,0 0-13-16</inkml:trace>
  <inkml:trace contextRef="#ctx0" brushRef="#br0" timeOffset="107823.9857">8197 13610 1087 0,'4'13'522'15,"-3"11"-207"-15,-6 5-123 16,-5 4-35-16,-6-6-73 16,-2-1-23-16,3-11-122 15</inkml:trace>
  <inkml:trace contextRef="#ctx0" brushRef="#br0" timeOffset="108417.5344">8439 13489 700 0,'8'-2'339'0,"11"4"-113"0,0 4-51 16,5 12-27-16,-6 0-22 15,-4 8-27-15,-5 0-15 16,-9-2-33-16,-1-1-8 16,-5-5-10-16,0-7-1 15,3-5 6-15,-2-6-3 16,5-10-22-16,3-8-13 15,8-4-28-15,5-5-5 16,7-1 10-16,4 4 7 16,0 3 9-16,-1 6 0 0,-2 10-2 15,-6 5-1-15,-6 11 11 16,-4 5 9-16,-8 8 9 16,0 3 4-16,-1-1-9 15,1 0-5-15,5-6-4 16,6-1-16-16,9-7-149 15</inkml:trace>
  <inkml:trace contextRef="#ctx0" brushRef="#br0" timeOffset="108589.7244">8939 13504 931 0,'4'1'358'0,"8"1"-247"0,4-2-70 16,9 1-14-16,4 3-13 15,2-2-104-15</inkml:trace>
  <inkml:trace contextRef="#ctx0" brushRef="#br0" timeOffset="108792.4582">8954 13598 947 0,'-3'4'432'0,"1"-2"-159"16,2 5-108-16,0-7-68 16,0 0-17-16,22 4-42 15,37 7-15-15,-21-11-28 16,5 1-56-16,2-1-453 15</inkml:trace>
  <inkml:trace contextRef="#ctx0" brushRef="#br0" timeOffset="109050.2678">9453 13424 1164 0,'-12'-1'479'0,"-14"1"-303"15,-1 3-54-15,9 13-84 16,-2 2-22-16,14 7-25 16,6 6-9-16,3-2-1 15,12 0 3-15,7-10 8 16,6-5 6-16,9-9 10 16,-2-6 29-16,-6-12 32 15,-6-2 15-15,-7-6 12 16,-5-4-21-16,-8 0-25 15,-4-2-17-15,-10 1-50 16,-2 0-54-16,2 9-149 16</inkml:trace>
  <inkml:trace contextRef="#ctx0" brushRef="#br0" timeOffset="109206.1501">9705 13575 962 0,'-2'9'547'0,"0"9"-107"16,-11 1-209-16,-1-2-70 16,0 3-98-16,2-4-12 15,7-2-157-15,3 0-115 16</inkml:trace>
  <inkml:trace contextRef="#ctx0" brushRef="#br0" timeOffset="109440.7318">9931 13432 775 0,'7'-14'407'0,"1"-10"-61"16,-1 6-42-16,-5 14-87 15,-4 9-47-15,-5 14-90 16,-1 8-32-16,1 6-13 15,1 2-5-15,6-4-16 16,4-3-5-16,3-5-14 16,3-4-50-16,3-5-177 15</inkml:trace>
  <inkml:trace contextRef="#ctx0" brushRef="#br0" timeOffset="109612.3047">10138 13559 392 0,'5'6'272'16,"8"4"61"-16,-3 2-93 16,-3 4-25-16,-3 1-9 0,-9 0-40 15,-8-1-31 1,-5 1-60-16,-3-7 7 0,2-3-113 16</inkml:trace>
  <inkml:trace contextRef="#ctx0" brushRef="#br0" timeOffset="110198.2657">10440 13543 460 0,'-6'-4'317'0,"-5"0"-20"0,1-7-75 16,-1-6-23-16,7-3-77 16,5 2-34-16,8-3-52 15,8 3-18-15,4 6-2 16,5 2-1-16,5 14 11 15,-1 10 2-15,-6 6-5 16,-5 4 8-16,-15 0 17 16,-7 2 5-16,-15 1-3 15,-6-1-7-15,-6-4-14 16,3-2-7-16,1-8-6 16,10-1-4-16,8-4-20 15,3-4-6-15,11-1-4 16,2-2-1-16,11 3 11 15,4 0 1-15,2-4-11 16,5-2-22-16,-2-1-117 16,-2-3-101-16</inkml:trace>
  <inkml:trace contextRef="#ctx0" brushRef="#br0" timeOffset="110323.6363">10740 13619 863 0,'2'7'430'0,"2"8"-132"16,-4 0-43-16,-4 5-71 15,-4 1-41-15,-1-1-65 16,-2-2-25-16,-2-6-76 16,4-2-69-16</inkml:trace>
  <inkml:trace contextRef="#ctx0" brushRef="#br0" timeOffset="110515.0864">10977 13665 982 0,'-1'-1'540'15,"-3"1"-73"-15,1 0-329 16,2-1-50-16,-1 1-68 16,1 0-17-16,1 0-168 15</inkml:trace>
  <inkml:trace contextRef="#ctx0" brushRef="#br0" timeOffset="110655.6388">11116 13653 988 0,'-1'-1'563'16,"1"-1"-60"-16,0 2-324 0,0 0-66 15,0 0-81-15,0 0-45 16,0 0-141-16</inkml:trace>
  <inkml:trace contextRef="#ctx0" brushRef="#br0" timeOffset="110796.2854">11280 13625 1157 0,'1'1'616'0,"-1"2"-143"16,2 3-148-16,-2-6-166 15,-1 0-56-15,0 0-74 16,0 0-8-16,0 0-21 15,0 0 305-15</inkml:trace>
  <inkml:trace contextRef="#ctx0" brushRef="#br0" timeOffset="112249.0595">2567 14409 800 0,'2'2'368'0,"-6"13"-160"0,-1 11-23 16,-8 20-42-16,-9 10-28 15,0 6-39-15,-1 1-31 16,-2-9-20-16,9-5-9 15,0-18-3-15,5-8-1 16,7-16-3-16,4-7 0 16,6-16-6-16,3-8-3 0,4-13-5 15,3-7-3-15,-3-8 5 16,3-3 2-16,-1 0 6 16,-3 2 2-16,-2 4-2 15,-4 6-1-15,-5 13 14 16,-1 9-1-16,4 21-4 15,1 9 5-15,6 17-15 16,0 8 1-16,5 15 7 16,4 8-4-16,3 10 0 15,-2 1 3-15,-2-7 0 16,-5-8 23-16,0-15-98 16,-1-4-69-16</inkml:trace>
  <inkml:trace contextRef="#ctx0" brushRef="#br0" timeOffset="112561.2383">2524 14677 946 0,'0'0'347'16,"11"4"-245"-16,6-2-75 15,13 0 2-15,6-1-3 16,0-5-10-16,3-3-3 15,-6-1 1-15,-6-3 2 0,-12 0 28 16,-5 2 9-16,-3 8 19 16,1 4 0-16,5 19-18 15,4 2-6-15,2 6-19 16,2-1-3-16,0-7-8 16,1-4-4-16,-5-12 13 15,-3-6 8-15,2-6 12 16,0-4 4-16,-2-3-10 15,3-3-10-15,-12-2-43 16,0 3-46-16</inkml:trace>
  <inkml:trace contextRef="#ctx0" brushRef="#br0" timeOffset="113014.1084">3190 14618 907 0,'4'2'366'0,"4"0"-191"15,13-2-139-15,1 1-8 16,10-2-6-16,-2-6-6 16,-1 2-6-16,1 3 2 15,-15-1 4-15,-6 1 1 16,-13 0-10-16,-6 0-2 0,-9 3-7 15,-4 5-2-15,-1 6 20 16,1 2 6-16,7 9 3 16,4 0-1-16,8 4-13 15,5-1-2-15,7-5-1 16,5 0 2-16,9-10 1 16,0-3 1-16,10-8 4 15,-1-4 2-15,-6-10-1 16,2-2-1-16,-8-6-2 15,-2-1-4-15,1-1 0 16,-6 1-1-16,-1 8-2 16,-4 2-2-16,-3 11 1 15,-1 5 5-15,-4 9 8 16,1 5 2-16,2 6-4 16,3 2-4-16,5-2-82 15,-2-3-124-15</inkml:trace>
  <inkml:trace contextRef="#ctx0" brushRef="#br0" timeOffset="113342.2176">3776 14625 937 0,'-14'-2'487'0,"-14"-6"-138"15,5 8-190-15,6 0-56 16,7 6-84-16,10 6-20 0,8 8-19 15,6 4 2-15,8-3 11 16,2 0 1-16,3-5 6 16,0-8 3-16,-1-7 7 15,-4-1 3-15,-5-8 11 16,-8-2 4-16,-9-10 5 16,-4-1-2-16,-12-8-8 15,-2-2 15-15,-5-4 15 16,0-3 4-16,5-3 6 15,4-2-22-15,14 3-28 16,7 0-9-16,11 9-17 16,5 8-5-16,1 9 13 15,5 9-59-15</inkml:trace>
  <inkml:trace contextRef="#ctx0" brushRef="#br0" timeOffset="113920.1589">4164 14487 914 0,'-9'2'402'0,"-14"1"-211"16,0 2-59-16,9 5-72 15,4 5-28-15,9 2-30 16,5 0-9-16,11 0-3 16,4-2 3-16,9-2 7 0,-4-5 4 15,-5-1 4-15,-1-5 2 16,-11 0 7-16,-5 1-4 15,-9-8-17-15,-7 3-6 16,-10 2-7-16,-3 0 2 16,0 7 13-16,1 1 2 15,7 0-3-15,4 5-1 0,14 3 2 16,2 0 0-16,9 3 2 16,6-3 0-16,5-5 2 15,4 0 0-15,11-8-9 16,-1-3-28-16,6-7-91 15,3-1-95-15</inkml:trace>
  <inkml:trace contextRef="#ctx0" brushRef="#br0" timeOffset="114154.4763">4491 14580 640 0,'-7'-4'364'0,"-4"-8"-32"16,-10 2-49-16,-7 4-77 15,4 4-29-15,-6 2-83 16,3 6-37-16,10 12-49 15,2-2-16-15,9 8-9 16,7 3 0-16,9-4 2 16,8 1 2-16,8-4 8 15,6-5 3-15,-7-8 5 16,-4-5 5-16,-6-4 11 0,-6-6 3 16,-2-2-11-1,-7-2-16-15,-8-2-71 0,-6 2-29 16,0 2-221-16</inkml:trace>
  <inkml:trace contextRef="#ctx0" brushRef="#br0" timeOffset="114349.6778">4555 14548 1031 0,'0'-1'510'16,"3"3"-172"-16,0 11-143 15,3 6-41-15,0 16-48 16,-5 4-22-16,3 12-43 0,-1 2-12 16,4 4-18-16,-4-8 2 15,-2 0-66-15,3-10-55 16,-4-12-131-16</inkml:trace>
  <inkml:trace contextRef="#ctx0" brushRef="#br0" timeOffset="114506.0796">4596 14706 1187 0,'1'-1'438'0,"5"-1"-352"16,7 2-52-16,10 0-34 15,4 2-19-15,9 0-162 16</inkml:trace>
  <inkml:trace contextRef="#ctx0" brushRef="#br0" timeOffset="114874.577">4965 14663 563 0,'2'-4'356'0,"1"-7"-13"16,-3 0-70-16,-11-3-87 16,-2 4-24-16,-9 0-34 15,-5 1-16-15,-2 6-39 16,-1-1-29-16,3 10-41 0,7 4-11 15,6 8-10-15,6 1-3 0,9 0 1 16,7 0 4-16,11 1 6 16,6-4 5-16,7-6 7 15,2-1 1-15,-1-9 4 16,-7-6 1-16,-3-5 1 16,-3-5 1-16,-7-5-2 15,4 6 0-15,-4-1-2 16,-2 3-1-16,0 4-1 15,-2 3-3-15,-2 4 3 16,0 2 0-16,2 10 2 0,-3 1 3 16,-1 6-1-16,2 2-1 15,-1-4 0-15,1 2 23 16,-1-4-104-16,-1-2-31 16</inkml:trace>
  <inkml:trace contextRef="#ctx0" brushRef="#br0" timeOffset="115031.0074">5150 14315 1219 0,'-2'-4'586'0,"-2"-2"-237"16,3 5-132-16,1-1-156 15,0 2-41-15,0 0-58 16,0 0-61-16</inkml:trace>
  <inkml:trace contextRef="#ctx0" brushRef="#br0" timeOffset="115264.9848">5493 14483 1222 0,'0'3'584'16,"0"-2"-226"-16,1 4-112 15,-1-5-130-15,0-2-46 16,0 1-52-16,0 1-19 16,0 0-91-16,0 0-87 15,0 0-478-15</inkml:trace>
  <inkml:trace contextRef="#ctx0" brushRef="#br0" timeOffset="115413.2206">5523 14613 1305 0,'1'1'608'0,"-2"-1"-251"16,1 0-86-16,0 0-126 15,0 0-51-15,0 0-66 16,0 0-44-16,0 0-332 31</inkml:trace>
  <inkml:trace contextRef="#ctx0" brushRef="#br0" timeOffset="115929.1333">6076 14456 825 0,'1'0'396'0,"7"4"-125"15,6 10-92-15,9 14-95 16,10 9-7-16,11 15-35 15,2 7-8-15,1-6 23 16,-7 1-70-16,-12-17-190 16</inkml:trace>
  <inkml:trace contextRef="#ctx0" brushRef="#br0" timeOffset="116132.2091">6449 14507 960 0,'-12'3'476'0,"-3"4"-168"16,-7 6-136-16,-8-1-41 15,-2 14-54-15,-11 1-20 16,3 7-24-16,2 0-10 16,5 1-14-16,6-4-10 15,11-7-84-15,3-2-70 16</inkml:trace>
  <inkml:trace contextRef="#ctx0" brushRef="#br0" timeOffset="116566.0507">6583 14938 491 0,'1'-4'299'0,"3"-3"1"15,-3-3-85-15,-1-2-63 16,-1 0-26-16,-5-2-37 16,-2 0-10-16,-5 1-18 15,-1 3-12-15,-2 3-27 16,1 5-14-16,3 5-17 15,1 5-5-15,7 8-4 16,-4 1 1-16,3 1 5 16,3-2 3-16,9-3 6 15,6-3 1-15,5-6 4 16,0-3 2-16,-2-7 2 0,0-4-1 16,-2 3-1-16,-2-1-1 15,-5 3-4-15,-1 5-4 16,-2 7-3-16,2 7-1 15,3 9 2-15,1-1 3 16,4 0 4-16,4-1 5 16,2-12-93-16</inkml:trace>
  <inkml:trace contextRef="#ctx0" brushRef="#br0" timeOffset="116805.3476">6959 14623 1067 0,'4'0'436'0,"7"2"-235"0,6 2-81 16,4-4-29-16,7 4-25 15,7-1-43-15,-1-1 16 16,-4-2-110-16,-4-3-109 16</inkml:trace>
  <inkml:trace contextRef="#ctx0" brushRef="#br0" timeOffset="117008.424">6958 14766 1191 0,'6'0'473'0,"12"2"-312"16,12 2-26-16,6-2-36 16,2 1-30-16,0 2-38 15,-4 1-3-15,-7 1-46 16</inkml:trace>
  <inkml:trace contextRef="#ctx0" brushRef="#br0" timeOffset="119030.6598">7608 14780 451 0,'-11'-1'256'0,"-11"1"-11"0,27-2-167 16,16 0-16-16,38 1-25 16,19 0-11-16,35-3 18 15,20 2 19-15,25-5 38 16,13 3 16-16,10-2-13 0,-5 2-21 16,-16 5-40-16,-13 1-16 15,-34 5-10-15,-12-3-17 16,-32 2-435-16</inkml:trace>
  <inkml:trace contextRef="#ctx0" brushRef="#br0" timeOffset="119624.5928">7937 14444 291 0,'-8'7'188'15,"-7"4"54"-15,-4-6-23 16,0-12-13-16,2-8 0 15,4-12-52-15,-1-4-39 16,13-4-56-16,-2-1-21 16,13 4-23-16,10 6 2 0,4 7 2 15,12 12-1-15,0 13-8 16,1 8-9-16,-5 11-1 16,-8 0 3-16,-18 7 8 15,-10 2 2-15,-18 7 5 16,-13-3 1-16,-1 0-11 15,3-5-21-15,9-10-27 16,10 0-5-16,8-11-5 16,7-1 18-16,10-4 18 15,4-1 3-15,10-1 8 16,3-4 24-16,2-1-110 16,1-1-125-16</inkml:trace>
  <inkml:trace contextRef="#ctx0" brushRef="#br0" timeOffset="119936.6991">8114 14425 731 0,'8'7'347'16,"5"8"-118"-16,2 5-43 15,-5 1-39-15,-2 1-27 16,-4-6-48-16,-2 0-21 15,-2-6-21-15,0-6-2 16,0-4-2-16,1-7-8 0,6-9-40 16,5-6-14-16,10-3-11 15,2 1 3-15,1 4 31 16,5 7 5-16,-6 8 0 16,-5 5 7-16,-4 12 18 15,-12 4 9-15,-3 7 14 16,0-1-5-16,0 3-14 15,3-2-6-15,1-2-44 16,3-1-74-16</inkml:trace>
  <inkml:trace contextRef="#ctx0" brushRef="#br0" timeOffset="120139.9133">8542 14383 1133 0,'0'2'458'0,"0"7"-256"0,0 6-51 16,2 12-71-16,1 0 18 15,2 7-29-15,2 0-19 16,0-7-22-16,-1 2-5 16,0-7-51-16,-2-2-53 15,0-6-414-15</inkml:trace>
  <inkml:trace contextRef="#ctx0" brushRef="#br0" timeOffset="120460.3062">8517 14505 782 0,'4'2'322'0,"9"0"-179"15,3 2-99-15,9 0-28 16,6-3-7-16,4 1-35 15,2 1-35-15,-2-3-13 16,-3 2-1-16,-9-8 43 16,0-4 73-16,-6-4 83 15,-8-8 38-15,3 0 55 16,-5-2-12-16,-6-1-24 16,3 3-19-16,0 9-66 15,-4 4-28-15,4 9-51 16,-4 7-16-16,-4 11 2 0,5 9 0 15,3 11 3-15,2 1-2 32,0-1-1-32,1-1-3 0,3-1-103 15</inkml:trace>
  <inkml:trace contextRef="#ctx0" brushRef="#br0" timeOffset="121975.626">8496 14922 670 0,'-7'12'322'0,"-9"12"-106"16,0 2-74-16,3-2-61 15,4-4-24-15,9-3-39 16,8 1-11-16,9-3-5 15,6-2 1-15,8-5 2 16,0-7 1-16,3-1 2 16,-3-1-13-16,-6-2-47 15,-4 3-26-15,-12 0-80 16,-2 0-89-16</inkml:trace>
  <inkml:trace contextRef="#ctx0" brushRef="#br0" timeOffset="122163.031">8668 14958 728 0,'1'0'414'0,"-1"0"-88"16,0 6-115-16,0-6-36 15,0 6-36-15,0 18-4 16,-1 40-36-16,-1-26-19 16,0 4-32-16,1 3-12 15,0-3-18-15,1-9-3 16,1-11-8-16,1-6-34 0,2-9 443 15</inkml:trace>
  <inkml:trace contextRef="#ctx0" brushRef="#br0" timeOffset="122913.2509">9477 14557 612 0,'6'-16'317'16,"5"-8"-96"-16,9-7-61 15,5-1-3-15,3 5-7 16,2 7-20-16,-1 23-32 16,-3 14-17-16,0 28-29 15,-2 10 3-15,-8 17 6 16,-6-2-4-16,-6 0-15 16,-5-8-10-16,-1-18-12 15,5-3-3-15,-1-23-15 0,5-5-19 16,-6-16-50-16,0-11-26 15,-1-9-20-15,-4-12 17 16,-3 0 44-16,-3 0 26 16,-3-4 26-16,0 10 2 15,3 8-5-15,-2 7 3 16,4 18 14-16,-4 6 5 16,-3 14 11-16,-1 4-3 0,-6 6-10 15,1 1-4-15,0-5 2 16,3-5-40-16</inkml:trace>
  <inkml:trace contextRef="#ctx0" brushRef="#br0" timeOffset="123225.2708">10116 14826 1036 0,'-5'14'450'15,"-7"19"-235"-15,-1-2-94 16,1 0-103-16,2-3 163 16</inkml:trace>
  <inkml:trace contextRef="#ctx0" brushRef="#br0" timeOffset="123788.0272">10503 14624 589 0,'3'0'301'0,"10"0"-64"15,6 8-65-15,4 13-27 16,-1 7-17-16,-6 7-26 16,-7 0-12-16,-9-3-20 15,-4-2-16-15,-2-9-23 16,1-7-7-16,0-11-1 15,4-6-21-15,1-14-19 16,4-5-7-16,6-8-11 16,5 0 17-16,3 2 13 15,1 4 3-15,0 8 1 16,-1 5 1-16,-4 11 6 16,-4 4 6-16,-5 11 8 15,3 3 1-15,-3 5-5 16,0 4-5-16,3-1-4 15,-7 1-11-15,6-8-120 16</inkml:trace>
  <inkml:trace contextRef="#ctx0" brushRef="#br0" timeOffset="123967.8528">10894 14674 945 0,'10'-1'354'0,"14"1"-290"16,3-2-10-16,6 4-36 15,1-1-37-15</inkml:trace>
  <inkml:trace contextRef="#ctx0" brushRef="#br0" timeOffset="124155.2871">10893 14766 627 0,'0'2'380'0,"0"1"-13"16,5-1-153-16,-5-2-38 0,4 0-56 16,18 1-35-16,35 1-55 15,-25-2-15-15,4 1-54 16,1-1-89-16</inkml:trace>
  <inkml:trace contextRef="#ctx0" brushRef="#br0" timeOffset="124421.0404">11429 14613 784 0,'-11'-3'397'0,"-13"-6"-120"16,-2 3-50-16,-3 4-93 15,3 2-43-15,6 3-63 16,4 8-22-16,11 10-15 16,-2-3-5-16,10 9-2 15,3-2 2-15,7-4 6 0,12 1 5 16,4-11 7-16,6-5 4 16,-3-10 7-16,-6-5 2 15,-5-7 3-15,-5-5-1 16,-8-2-20-16,-3 1-40 15,-5 3-191-15</inkml:trace>
  <inkml:trace contextRef="#ctx0" brushRef="#br0" timeOffset="124561.8315">11595 14733 933 0,'-1'11'502'16,"-2"10"-142"-16,-9 3-154 15,-1 1-60-15,3 1-116 16,0-3-37-16,9-12-142 16</inkml:trace>
  <inkml:trace contextRef="#ctx0" brushRef="#br0" timeOffset="124811.6478">11792 14596 688 0,'4'-18'397'0,"1"-12"-73"15,4 13-35-15,-10 4-22 16,-1 15-77-16,2 11-45 16,-6 8-73-16,1 2-26 15,5 6-9-15,0-2-9 16,7 3-14-16,6 1-13 15,-1-7-108-15,-1-6-79 16</inkml:trace>
  <inkml:trace contextRef="#ctx0" brushRef="#br0" timeOffset="124952.3676">12012 14765 1209 0,'-5'9'528'0,"-1"11"-291"16,-6 4-58-16,-2-1-95 16,3-1-46-16,0-7-165 15</inkml:trace>
  <inkml:trace contextRef="#ctx0" brushRef="#br0" timeOffset="125303.3259">12156 14596 765 0,'11'-9'350'0,"-3"-13"-123"15,11 9-48-15,2 7 9 16,-6 5-14-16,2 5-33 15,-1 12-45-15,-2 3-12 16,-7 3-6-16,-6 0-3 16,-10 0-25-16,0-2-11 0,-5-1-18 15,0-3-5-15,8-5-30 16,-2-4-19-16,8-6-20 31,6-1-4-31,6-2 31 16,3-2-20-16,11 1-42 15,4 3-24-15,5 5-64 0,0 1-33 16</inkml:trace>
  <inkml:trace contextRef="#ctx0" brushRef="#br0" timeOffset="125428.6871">12525 14739 800 0,'5'3'421'0,"0"1"-77"15,1 8-53-15,-6 1-77 16,-3 4-38-16,-5 5-89 15,-2-1-34-15,1-3-101 16,2-2-79-16</inkml:trace>
  <inkml:trace contextRef="#ctx0" brushRef="#br0" timeOffset="125604.2263">12736 14783 976 0,'0'-1'477'0,"-3"-1"-158"0,4 1-151 15,-1-1-106-15,0 1-29 16,0 0-153-16</inkml:trace>
  <inkml:trace contextRef="#ctx0" brushRef="#br0" timeOffset="125760.0508">12853 14758 887 0,'-3'0'512'0,"0"0"-42"15,-1-1-197-15,3 0-133 16,0 1-56-16,1-2-133 16,0 1-69-16</inkml:trace>
  <inkml:trace contextRef="#ctx0" brushRef="#br0" timeOffset="125869.8017">13014 14767 1172 0,'1'2'547'0,"3"4"-245"16,-2 0-77-16,-1-3-112 16,-1 0-25-16,0-3 345 15</inkml:trace>
  <inkml:trace contextRef="#ctx0" brushRef="#br0" timeOffset="130805.0386">13722 13346 436 0,'8'-6'207'0,"11"-2"-54"16,-1 10-42-16,4 21-16 16,-6 14 6-16,-8 21-9 15,-4 7-2-15,-2 6-22 16,0-2-13-16,6-7-19 16,6-5-7-16,12-9-2 15,7-9 0-15,4-15-3 16,-1-5 0-16,-8-13-1 15,-6-4-1-15,-12-2 6 16,-8-2-2-16,-11 2-11 16,-1 2-6-16,-7 11-21 0,-1 6-4 15,5 18-4-15,-1 15-2 16,7 22 5-16,3 11 1 16,6 22 7-16,3 2 5 15,6-4 5-15,-1-5 3 16,2-24 5-16,-2-9 1 15,-3-22 18-15,2-15-32 16,2-23-118-16,1-12-179 16</inkml:trace>
  <inkml:trace contextRef="#ctx0" brushRef="#br0" timeOffset="131117.7719">14328 13898 852 0,'5'0'305'0,"12"0"-218"0,11 0-19 16,24 0 3-16,12 0-9 15,10 0-43-15,9 0-9 16,-9 0-4-16,-5-2-7 16,-11 0-131-16,-12-1-193 15</inkml:trace>
  <inkml:trace contextRef="#ctx0" brushRef="#br0" timeOffset="131336.1636">14469 14012 658 0,'0'0'283'0,"11"1"-123"16,8 0-69-16,18 2-52 15,4 1-3-15,11 0-28 16,3-2-2-16,1-4 3 16,-2-4 0-16,-13-6-60 15,-6-1-85-15</inkml:trace>
  <inkml:trace contextRef="#ctx0" brushRef="#br0" timeOffset="131477.1469">14872 13817 201 0,'8'0'184'0,"7"2"50"0,4 7-19 16,3 11-31-16,-4 6-15 16,-4 8-18-16,-7 1-10 15,-11-1-39-15,-5-1-22 16,-8-10-41-16,-4 0-99 16</inkml:trace>
  <inkml:trace contextRef="#ctx0" brushRef="#br0" timeOffset="131961.4227">15526 13582 716 0,'6'-7'398'0,"4"-9"-85"0,12 16-149 16,3 10-45-1,12 18-70-15,7 11-21 0,6 10-18 16,2 10 1-16,-6 6 6 16,-7-3 30-16,-10-4-138 15,-5-14-125-15</inkml:trace>
  <inkml:trace contextRef="#ctx0" brushRef="#br0" timeOffset="132164.3104">15956 13603 1059 0,'-15'3'397'0,"-21"9"-281"16,-3 8-41-16,-8 13-27 16,-2 4 3-16,0 9-23 15,3 1-4-15,4 3-15 16,6-1-3-16,7-9-52 15,2-3-63-15,17-11-312 0</inkml:trace>
  <inkml:trace contextRef="#ctx0" brushRef="#br0" timeOffset="132507.7639">16121 13959 803 0,'3'2'341'0,"7"-2"-201"16,-1 0 1-16,7-2-41 15,0-7-26-15,-2-5-33 16,2-1-12-16,-6-6-10 16,-1 2-1-16,-11 0-6 15,-6 3-4-15,-14 1-7 16,2 2-1-16,-5 6-11 15,4 7-2-15,6 13-9 16,-2 9-5-16,6 14 19 16,4 6 6-16,6 9 24 15,8 2 13-15,5-1 0 16,-1-6 1-16,-1-8-12 16,-5-7-6-16,1-11-41 15,4-4-83-15</inkml:trace>
  <inkml:trace contextRef="#ctx0" brushRef="#br0" timeOffset="133038.889">16545 13746 849 0,'-6'-3'347'0,"-11"-1"-209"16,1 4-42-16,3 3-53 16,2 4-17-16,11 5-30 15,1-4-6-15,8 1 4 16,0-1 2-16,4-2 5 16,0 0 2-16,1-3 2 15,-3-3-17-15,-7 0-32 16,-3-2-19-16,-8-1-29 15,6 3 14-15,-1 0 30 16,-13 3 18-16,-33 13 36 16,33-3 11-16,5 4 13 15,6 0 15-15,8 2 18 16,1 0 2-16,9-6-1 16,2 1-13-16,2-9-20 0,4-3-5 15,0-6-5-15,-3-6-3 16,3-9-2-16,-2-1-1 15,-5-6-2-15,2 0 0 16,-4 1 0-16,-3 4-6 16,-2 6 33-16,-5 5 11 15,-4 10 3-15,0 1 6 16,-5 13-34-16,2 4-9 0,4 5-1 16,1 4-1-16,6 2-3 15,-1-1-2-15,2-6 2 16,-1-3-26-16,3-6-127 15</inkml:trace>
  <inkml:trace contextRef="#ctx0" brushRef="#br0" timeOffset="133351.3269">17055 13786 705 0,'0'9'376'15,"-4"7"-89"-15,-3 4-109 16,-5-2-27-16,-2 0-53 16,-1-4-25-16,-5-2-37 15,-1-4-8-15,-4-8-8 16,1-3-4-16,3-8-6 0,4 0-4 16,4-4-8-16,4 1-4 15,9 1-9-15,5 1-1 16,8 0-1-16,7 4 3 15,1 5 10-15,2 4 3 16,-4 10 4-16,3 8 4 16,-4 4 0-16,-5 2 0 0,2 3 0 15,-1-6 20-15,-1-3-133 16</inkml:trace>
  <inkml:trace contextRef="#ctx0" brushRef="#br0" timeOffset="133710.6063">17146 13578 825 0,'10'-13'327'0,"13"-20"-188"15,3 0-25-15,-6-2-10 16,-2 5-2-16,-10 7-23 15,-3 6-11-15,-5 8-13 16,-1 2-13-16,-3 7-26 16,-1 3-9-16,0 9-8 15,2 5-4-15,3 10 5 0,5 7 2 16,5 11 1-16,3 5 1 16,5 12 0-16,4 5-3 15,-1 16 1-15,-5 6 1 16,-11-12 6-16,-10-4 2 15,-12-27 6-15,-4-11 0 16,-1-12-13-16,4-12-38 16,0-11-117-16,4-6-104 15</inkml:trace>
  <inkml:trace contextRef="#ctx0" brushRef="#br0" timeOffset="134007.4226">17613 13892 646 0,'0'-5'340'0,"-4"-10"-82"16,0 3-54-16,-6 0-96 15,-2 1-25-15,-6-1-17 16,-3 4-15-16,1 5 2 15,0 3-6-15,2 7-28 16,9 4-3-16,3 9 1 16,6 0 2-16,7 5 6 0,0 0-2 15,10-5-2-15,-1 0 0 16,4-10 0-16,1-6 0 16,-5-4-11-16,-1-10-38 15,-6-7-151-15</inkml:trace>
  <inkml:trace contextRef="#ctx0" brushRef="#br0" timeOffset="134116.7602">17579 13672 970 0,'0'0'443'0,"0"-4"-227"16,1 4-93-16,-1 0-152 16</inkml:trace>
  <inkml:trace contextRef="#ctx0" brushRef="#br0" timeOffset="134476.0517">17812 13717 603 0,'-3'-5'381'16,"-4"-1"7"-16,1 6-164 15,1 14-113-15,1 9-31 0,4 23-44 16,7 12-2-16,3 10-8 16,4 2-2-16,-1-7 1 15,-4-9-2-15,-5-13-23 16,0-6-44-16,-2-11-252 16</inkml:trace>
  <inkml:trace contextRef="#ctx0" brushRef="#br0" timeOffset="134663.5149">17805 13944 716 0,'5'2'330'0,"6"4"-117"15,8 6-135-15,7-4-57 16,8 2-6-16,-1-4-92 15,2-7-141-15</inkml:trace>
  <inkml:trace contextRef="#ctx0" brushRef="#br0" timeOffset="134945.0909">18224 13792 805 0,'-1'1'384'0,"-2"1"-139"15,-2 10-114-15,-6 4-41 16,-2 9-11-16,-8-1-12 15,-4 0-21-15,-2-4-7 0,0-11-15 16,5-3-3-16,5-10-25 16,-1-8-19-16,9-10-29 15,3 1-1-15,2-5-6 16,9 2 13-16,5 6 19 16,2 0-3-16,6 11 30 15,3 5 3-15,1 6 8 16,1 9 4-16,0 7-4 15,0 2 0-15,-4 3-3 16,3 1-2-16,-2 3 1 16,-2-7-7-16</inkml:trace>
  <inkml:trace contextRef="#ctx0" brushRef="#br0" timeOffset="135241.8986">18533 13819 633 0,'-7'-9'354'0,"-5"-9"-76"0,-3 2-52 15,0 8-92-15,-1 4-51 16,1 6-57-16,-1 5-20 16,6 11-17-16,0 0-1 15,7 7-1-15,3 1 1 0,10-1 7 16,9-1 2-16,2-5 7 15,-3-3 1-15,5-8 6 16,-7-1 5-16,-7-9 13 16,-1-5 2-16,-19-6-4 15,-3 0-6-15,-12 2-15 16,-3 0-6-16,2 3-77 16,1-2-150-16</inkml:trace>
  <inkml:trace contextRef="#ctx0" brushRef="#br0" timeOffset="135421.1697">18668 13765 1159 0,'12'-2'483'0,"16"-2"-287"16,11 3-38-16,-1 1-67 15,-1 0-31-15,-5 0-39 16,-7 3-11-16,-8 1-47 15,-9 1-53-15,-6 2-221 16</inkml:trace>
  <inkml:trace contextRef="#ctx0" brushRef="#br0" timeOffset="135577.2565">18791 13786 633 0,'0'6'359'0,"0"3"-28"16,1 4-88-16,3 4-84 15,-1 3-31-15,-2-2-67 16,5 7-19-16,0 0-21 0,-2-5-11 16,2 1-124-16</inkml:trace>
  <inkml:trace contextRef="#ctx0" brushRef="#br0" timeOffset="135827.3459">19091 13754 665 0,'-10'-6'334'0,"-3"-4"-111"16,1 2-101-16,7 5-99 16,7 4-23-16,0 6-13 15,1 2-1-15,5 2 9 16,2 0 4-16,2 1 2 15,3-4 1-15,2-1 6 16,-8-4-20-16,-1-1-55 16,-4-4-70-16</inkml:trace>
  <inkml:trace contextRef="#ctx0" brushRef="#br0" timeOffset="135951.904">19050 13826 582 0,'-5'6'313'0,"1"11"-49"16,2 3-25-16,2 1-48 15,8 0-23-15,5-9-51 16,6 3-24-16,5-7-38 0,1-7 3 16,-1-2-20-16</inkml:trace>
  <inkml:trace contextRef="#ctx0" brushRef="#br0" timeOffset="136358.3763">19680 13748 922 0,'0'-1'419'16,"3"-4"-171"-16,16 3-119 15,6-3-24-15,17 4-32 0,5 1-21 16,2 2-33-16,1 4-7 16,-15-1-3-16,-2-1-22 15,-12 0-68-15,-5-3-50 16,-6 1-168-16,-9-1-76 16</inkml:trace>
  <inkml:trace contextRef="#ctx0" brushRef="#br0" timeOffset="136483.3838">19938 13783 528 0,'-8'8'281'0,"-2"8"-75"16,-2 2-47 0,9 3-86-16,4-1-21 0,7-1-28 15,0 0 3-15,5-4-119 16,-1-2-240-16</inkml:trace>
  <inkml:trace contextRef="#ctx0" brushRef="#br0" timeOffset="136748.5867">20222 13841 592 0,'-5'-4'341'16,"-4"-5"-85"-16,-4 0-101 16,-4 1-42-16,-2 5-73 15,3 2-18-15,2 5-26 16,3 3 0-16,4 8 6 0,4 1 5 15,5 3 9-15,8 3-2 16,7-4 13-16,3-1 10 16,2-4 42-16,-5-8 14 15,-7-5 20-15,-1-5-5 16,-8-6-39-16,2-1-15 16,2-6-117-16,0-1 190 15</inkml:trace>
  <inkml:trace contextRef="#ctx0" brushRef="#br0" timeOffset="137342.5875">20896 13592 894 0,'-2'-16'407'16,"4"-24"-181"-16,5 4-65 16,8 0-49-16,5 5-20 15,1 15-26-15,0 9-17 16,6 19-34-16,-1 11-6 16,2 18-7-16,0 9 1 0,-4 10 12 15,-3 2 0-15,-5 1 2 16,-2-4 1-16,-9-5-1 15,1-2 0-15,-6-13 1 16,0-6 2-16,-1-17-2 16,-4-9-8-16,1-8-36 15,-3-3-13-15,-5-8-5 16,0-1 5-16,-5 1 18 16,-3 5 4-16,-2 17-6 15,-4 9-1-15,-1 9 10 16,-1 2 5-16,3-6 10 15,-1-7-1-15,4-14-29 16,6-7-12-16,0-14-80 16,6-11-52-16,11 0-163 15</inkml:trace>
  <inkml:trace contextRef="#ctx0" brushRef="#br0" timeOffset="137498.4033">21478 13977 1481 0,'-2'0'555'0,"-5"2"-426"0,5-1-51 0</inkml:trace>
  <inkml:trace contextRef="#ctx0" brushRef="#br0" timeOffset="140194.3312">1960 15689 926 0,'-19'-1'424'0,"-28"2"-206"15,-1 10-53-15,-4 10-73 16,6 7-33-16,7 13-32 0,10 5-8 16,23 6-14-16,9 3-6 15,24-2-3-15,9-8 1 16,14-15 4-16,7-10 5 16,9-25 7-16,0-9 5 15,-9-15 15-15,-11-10 8 0,-21-10 9 16,-14-3-1-16,-14-6-20 15,-11 5-28-15,-16 5-56 16,-6 4-72-16,-13 10-276 16</inkml:trace>
  <inkml:trace contextRef="#ctx0" brushRef="#br0" timeOffset="140326.991">1783 15496 1306 0,'-1'2'518'0,"-3"0"-320"16,5 9-156-16,7 4-32 16,8 8-59-16,5 2 21 0</inkml:trace>
  <inkml:trace contextRef="#ctx0" brushRef="#br0" timeOffset="140569.8064">2252 15805 1045 0,'-5'5'459'0,"2"14"-176"0,-1 10-120 15,4 15-32-15,3 11-6 16,2 12-51-16,2 8-13 15,1 4-43-15,-1-3-4 0,-2-12-20 16,1-12-33-16,1-19-107 16,-3-11-106-16</inkml:trace>
  <inkml:trace contextRef="#ctx0" brushRef="#br0" timeOffset="140726.0078">2327 16069 988 0,'4'0'372'15,"6"0"-245"-15,8 3-83 16,7-1-95-16</inkml:trace>
  <inkml:trace contextRef="#ctx0" brushRef="#br0" timeOffset="141194.8701">2539 15918 863 0,'-7'3'388'0,"-9"6"-186"16,6 7-86-16,1 6-62 15,5 3-22-15,7-1-16 16,1-6-7-16,7-3-5 15,3-2 1-15,1-12 6 16,4-3 4-16,-1-10 1 16,-2-7-1-16,-3-3-4 15,-2 0-1-15,-6-2-2 16,0 4 0-16,-3 10-8 16,-4 5-6-16,0 14-3 15,1 5 1-15,-1 6 5 16,4 0 5-16,6 0 0 15,4 0 0-15,4-10 3 16,1-3 3-16,3-11 5 16,-2-4 2-16,-2-9 3 15,1 1 9-15,1-4 11 16,4-4 0-16,7 9 1 16,4 1-12-16,1 12-18 0,-1 5 5 15,-9 10 12-15,-8 3 12 16,-9 6 26-16,-5 2-1 15,-17 1-5-15,-3-3-11 16,-12-4-76-16,-4-8 205 16</inkml:trace>
  <inkml:trace contextRef="#ctx0" brushRef="#br0" timeOffset="141702.6608">3513 16029 957 0,'-6'13'411'0,"-7"15"-212"0,-13-2-77 16,-6 3-50-16,0-2-86 15</inkml:trace>
  <inkml:trace contextRef="#ctx0" brushRef="#br0" timeOffset="142077.6351">4084 15529 1198 0,'-1'-1'483'0,"-3"4"-322"0,4 10-65 15,6 22-40-15,2 7-22 16,4 14-5-16,-4 7-1 15,0 5-8-15,-5-3 2 16,1-10-35-16,3-12-56 16,-3-17-258-16</inkml:trace>
  <inkml:trace contextRef="#ctx0" brushRef="#br0" timeOffset="142327.1652">4313 15774 923 0,'-22'8'381'0,"-19"10"-214"15,2-1-56-15,6-1-59 16,10-2-16-16,13-3-40 16,6-1-11-16,10 0 0 15,2 0 5-15,7-2 24 16,1 1 7-16,4-1 4 15,5 1-2-15,4 0-15 16,3 0 1-16,7-4-4 16,-6-5 33-16</inkml:trace>
  <inkml:trace contextRef="#ctx0" brushRef="#br0" timeOffset="142608.7429">4667 15746 1127 0,'2'0'443'0,"7"0"-306"16,6 0-53-16,13 0-45 15,8 2-19-15,14 0-3 16,0 1-43-16,-5-2-227 16</inkml:trace>
  <inkml:trace contextRef="#ctx0" brushRef="#br0" timeOffset="142796.1921">4733 15850 872 0,'4'0'414'0,"6"4"-193"15,10 1-105-15,4-2-22 16,11 2-70-16,2-3 24 15,3 2-392-15</inkml:trace>
  <inkml:trace contextRef="#ctx0" brushRef="#br0" timeOffset="143358.4155">5563 15655 501 0,'-16'0'275'0,"-8"-1"-73"16,3-6-21-16,1-6-3 15,6-10-62-15,6-4-43 16,7-2-53-16,2-5-17 15,15 9 7-15,-2-3 20 16,11 13 20-16,3 8 5 16,1 11-8-16,-1 9-14 15,-9 9-7-15,-4 4 2 0,-16 0-1 16,-7 2-2 0,-16 2-4-16,-5 2-3 0,-2 4-4 15,0-4-4-15,11-9-4 16,2-7-2-16,7-6-9 15,8-4-3-15,9 0 5 16,6 1 3-16,14-1 8 16,1-3 0-16,3 2-2 15,3-4-2-15,-4-1-3 16,-1 1-33-16</inkml:trace>
  <inkml:trace contextRef="#ctx0" brushRef="#br0" timeOffset="143686.2208">5762 15671 994 0,'3'3'399'16,"-2"3"-262"-16,-1-1-46 15,0-5-32-15,0 0-22 16,-1 0-15-16,0 0 0 15,-1 0-1-15,1 0-2 16,0 0-8-16,0-1-4 16,0-1-7-16,0 0-2 0,2-15-2 15,20-30 11-15,0 35 25 16,4 4 19-16,-3 7 31 16,1 4 4-16,-8 5-8 15,-4 3-12-15,-3 5-25 16,-1 1-15-16,-2 3-11 15,-4 4 24-15,2 0-115 16,0-1-181-16</inkml:trace>
  <inkml:trace contextRef="#ctx0" brushRef="#br0" timeOffset="143960.3127">5392 15913 1133 0,'5'2'410'16,"12"3"-329"-16,13 2-21 15,21-3-1-15,13 0-4 16,18-4-8-16,11-4-4 15,-12-6-9-15,2 2-8 0,-16-2-9 32,-15-1-3-32,-9 4-114 15,-17 0-127-15</inkml:trace>
  <inkml:trace contextRef="#ctx0" brushRef="#br0" timeOffset="144374.2651">5539 16176 868 0,'4'-5'388'0,"6"-10"-118"16,6 3-132-16,9 1-31 15,6 2 0-15,7 11-35 16,5 6-14-16,2 20-13 16,-5 4-3-16,-12 8-4 15,-9-2-7-15,-9-5-7 16,-8-5-2-16,0-6-1 16,2-6-22-16,-5-13-71 15,3-2-59-15,-1-14-153 16,-1-4-7-16,0-3 68 15,-5-6 59-15,-10 9 237 16,-1 1 70-16,-6 8 66 16,-4 7 26-16,-5 11-45 15,-8 8-36-15,-2 10-61 0,-3 1-31 0,11 0-40 16,5-5-26-16,12-13-193 16</inkml:trace>
  <inkml:trace contextRef="#ctx0" brushRef="#br0" timeOffset="144827.6836">6599 15836 965 0,'0'1'421'0,"2"2"-238"15,6-1-33-15,16-4-69 16,10-2-32-16,19-4-27 15,7 2-12-15,-3 6-9 16,0 2 24-16,-13 7-117 16,-5 4-72-16</inkml:trace>
  <inkml:trace contextRef="#ctx0" brushRef="#br0" timeOffset="145045.9712">6634 15957 611 0,'-1'0'335'0,"1"0"-82"16,3 3-41-16,-3-3-67 16,18 0-38-16,51 4-35 15,-21 2-18-15,2 0-28 16,-2 0-6-16,-5 0 25 15,-5-8-64-15,-6-4-233 16</inkml:trace>
  <inkml:trace contextRef="#ctx0" brushRef="#br0" timeOffset="145233.4283">6981 15787 704 0,'3'2'359'0,"12"4"-85"15,0 5-94-15,8 6-25 16,2 5-22-16,-9 1-9 16,-5 2-11-16,-11 5-26 15,-8-5-12-15,-8 0-31 16,-3 0-22-16,1-7-50 0</inkml:trace>
  <inkml:trace contextRef="#ctx0" brushRef="#br0" timeOffset="145881.7966">7827 15789 638 0,'-2'-11'390'16,"-3"-7"2"-16,9-4-243 16,10 0-38-16,5 0-34 15,3-3-8-15,15 6-7 16,-4 4 4-16,7 15-12 15,0 8-5-15,-7 20 3 16,2 7-3-16,-12 11-1 16,-6 7 2-16,-12-1-10 15,-6-1-3-15,-7-6-7 16,-3-11-5-16,4-5-7 16,2-10-3-16,2-11-25 15,3 0-14-15,-3-12-41 16,-2-10-13-16,-4 0 0 15,-3-7-1-15,2 4 27 0,0 3 10 16,3 4 19-16,0 4 3 16,-2 10 5-16,-3 6 5 15,-10 7 3-15,-1 7 9 16,-2-4 9-16,-2 0-3 16,9-7-8-16,4-9-38 15,7-4-200-15</inkml:trace>
  <inkml:trace contextRef="#ctx0" brushRef="#br0" timeOffset="146194.4949">8432 15846 1033 0,'0'-1'441'0,"7"0"-221"0,5-3-83 16,13 0-59-16,4-1-23 15,7 3-37-15,5 3-9 16,-2 2 28-16,-3 3-72 16,-2 0-236-16</inkml:trace>
  <inkml:trace contextRef="#ctx0" brushRef="#br0" timeOffset="146460.0749">8440 15971 677 0,'4'2'408'16,"3"4"11"-16,7-3-230 15,4 0-25-15,11-3-51 16,4 0-32-16,8 0-45 16,-2 0-10-16,-6 0 9 15,-4-3-51-15,-14 1-452 16</inkml:trace>
  <inkml:trace contextRef="#ctx0" brushRef="#br0" timeOffset="148256.4999">9329 15634 903 0,'-7'-2'396'15,"-6"-9"-184"-15,5 1-44 16,8-5-64-16,5-1-29 0,8 0-51 16,3-5-5-16,5 8 0 15,-2 3-4-15,6 10-10 16,-1 8-5-16,-5 12-6 16,-4 3 5-16,-18 3 9 15,-10 5 5-15,-14 3 0 16,-3 1-2-16,5-2-4 15,-1-7-2-15,13-8-5 16,5-5-2-16,4-6-12 16,12 0 1-16,4-4 1 15,4-3 3-15,16 0 8 16,-4 1 0-16,9-1 5 16,-2 2-31-16,-7-1-189 15</inkml:trace>
  <inkml:trace contextRef="#ctx0" brushRef="#br0" timeOffset="148568.8248">9613 15719 583 0,'1'2'335'15,"4"4"-2"-15,-3 3-156 16,0 1-67-16,-2 1-23 15,-3-1-39-15,-2-5-11 0,1-1-10 16,-1-4 0-16,0-2-6 16,2-4-5-16,3-6-11 15,3-4-5-15,5-1-4 16,5-4-2-16,6 1 2 16,0 4 4-16,3 2 14 15,-2 9 10-15,-2 7 18 16,1 6 8-16,-12 7 0 15,4 4-3-15,-6 4-16 16,2 2-9-16,3 6 20 16,-8 3-66-16,-2-3-190 15</inkml:trace>
  <inkml:trace contextRef="#ctx0" brushRef="#br0" timeOffset="148849.7272">9218 15972 973 0,'8'0'392'0,"3"-1"-203"0,20 3-120 15,11 1-1-15,19 2 6 16,9 1-13-16,15-3-12 16,8 4-9-16,-8-3-13 15,-1-2-5-15,-13-4-54 16,-7-5-77-16</inkml:trace>
  <inkml:trace contextRef="#ctx0" brushRef="#br0" timeOffset="149365.2299">9507 16177 764 0,'2'-8'358'0,"4"-4"-83"0,-3 2-95 15,1 10-48-15,-1 7-22 16,1 14-63-16,0 9-7 16,-1 12 10-16,-3 2-9 0,-3-2-13 15,-1-5-7-15,-2-7-22 16,3-9-20-16,1-8-59 15,1-9-32-15,2-11-68 16,6-6-11-16,1-8 43 16,7-2 32-16,6-7 79 15,1 4 30-15,6-2 12 16,-3 6 16-16,-4 7 39 16,-4 5 23-16,-10 10 11 15,-8 0-5-15,-9 9-30 16,-5 5-21-16,-5 5-9 15,3 4-6-15,2-3-6 16,4-1-3-16,8-8 5 16,4 2 10-16,9-1 26 15,3 0 8-15,8-1-7 16,2-1-12-16,4-5-27 16,3-1 1-16,-1-3-94 15</inkml:trace>
  <inkml:trace contextRef="#ctx0" brushRef="#br0" timeOffset="149724.508">10119 15897 945 0,'7'-4'420'16,"9"0"-154"-16,12 0-182 16,8 2-18-16,3 3-27 15,2 4-20-15,1 1-14 16,-4 3-18-16,0-5-174 0</inkml:trace>
  <inkml:trace contextRef="#ctx0" brushRef="#br0" timeOffset="149896.3419">10189 16012 792 0,'2'-1'379'0,"1"1"-95"0,4-2-108 0,-7 2-69 15,22 4-19-15,45 10-55 16,-28-5-17-16,1-6-51 15</inkml:trace>
  <inkml:trace contextRef="#ctx0" brushRef="#br0" timeOffset="150700.6623">10989 15636 690 0,'-9'-7'329'0,"-6"-17"-130"15,4-2-36-15,11-1-81 16,8-2-30-16,13 7-23 15,4 4 18-15,6 8 12 16,2 4 1-16,2 15-21 16,-3 7-21-16,-9 6-9 15,-6 6 3-15,-22-3 7 16,-11 5 0-16,-15 5-1 0,-9-4-3 16,-1 0-4-16,3-2-2 15,14-11-6-15,5-3-3 16,17-8-10-16,3-1-1 0,11-5 5 15,6 5 1-15,12-2 6 16,5 0 0-16,6-1 0 16,0-3 0-16,-1-2 3 15,-1-1 2-15,-15-5 1 16,-5-1 1-16,-12 4-1 16,-5-1-2-16,-2 5-8 15,0 2-2-15,-1-1-1 16,0 0 1-16,-1 0 7 15,1 0-2-15,0 0-21 16,1 0-16-16,0-1-20 16,0 0 4-16,0-3 18 15,2-14 16-15,17-31 16 16,-4 31 0-16,2 2 31 16,-2 4 15-16,-1 5 14 15,0 7 10-15,1 12-14 16,-2 3-2-16,-3 8-2 0,-2 0-6 15,-5-1-15-15,3 1-9 16,-2-4-6-16,0 2-25 16,0-5-110-16</inkml:trace>
  <inkml:trace contextRef="#ctx0" brushRef="#br0" timeOffset="150981.8834">10928 15925 1144 0,'14'0'401'0,"22"-3"-351"16,16 3 0-16,16 0 23 15,8 0 10-15,6-1-1 16,-5-3-4-16,-1-2-28 16,-2 2-17-16,-11 3-32 15,-6-1-34-15,-24 2-133 16,-10 3-307-16</inkml:trace>
  <inkml:trace contextRef="#ctx0" brushRef="#br0" timeOffset="151560.2403">11099 16111 821 0,'-1'-4'403'0,"0"-4"-107"16,6 0-122-16,12-3-43 15,8 4-15-15,7 2-30 16,1 0-20-16,0 8-32 16,-5 1-11-16,-4 6-11 15,-3-1 0-15,-14 1-3 16,-3 0 1-16,-12-1 2 0,-8 2 1 16,-1-6 0-16,-3 0-2 15,10-2-6-15,4 1-6 16,7-3-12-16,2-4-4 15,6 3-1-15,6 0 1 16,3 3 4-16,2 7 1 16,3 7 5-16,-6 2 4 15,-1 5 7-15,-3 2 5 0,-20-7 6 16,-8 2 2-16,-15 0 4 16,-1-2-1-16,-7-7 2 15,2-6-2-15,6-12-7 16,3-3-10-16,17-4-70 15,9 0-68-15</inkml:trace>
  <inkml:trace contextRef="#ctx0" brushRef="#br0" timeOffset="153129.4392">12356 15760 562 0,'-2'-5'326'0,"-2"-1"-61"16,-5 1-78-16,-6-2-15 15,-8 2-25-15,3 3-16 16,-1 3-36-16,-1 6-25 16,6 7-48-16,-3 1-20 15,4 8-13-15,13 3-3 16,6 4 1-16,9 0 3 16,14-4 1-16,-1-9-32 0,16-5-109 15,8-8-97-15</inkml:trace>
  <inkml:trace contextRef="#ctx0" brushRef="#br0" timeOffset="153598.0791">12474 15761 662 0,'4'4'315'0,"4"6"-113"15,1 4-13-15,3 5-42 16,-1 5-23-16,-4 1-35 16,-3-2-13-16,-4-7-11 15,-4-7-13-15,2-6-10 0,1-4-9 16,2-11-15-16,5-6-10 16,5-8-19-16,4-3-2 15,2 5 4-15,2 1 4 16,-2 10 2-16,-3 1 3 15,2 14 6-15,-3 6 11 16,-4 9 19-16,0 5 0 16,-11 0 0-16,0 2-9 15,-2-4-10-15,2-7-2 0,4-7-4 16,2-5 1-16,0-11-5 16,7-3-3-16,1-5-4 15,1-7-1-15,5 6-2 16,2 3-3-16,0 9-5 15,3 7-2-15,-7 10 2 16,-5 5 6-16,0 11 20 16,-3 4 12-16,-7 0 12 15,-1 0-1-15,-4-7 0 16,0-6-22-16</inkml:trace>
  <inkml:trace contextRef="#ctx0" brushRef="#br0" timeOffset="158339.5884">13529 15865 828 0,'-3'8'321'0,"-9"12"-227"0,-6 1-31 16,-3 0-17-16,-1-1-93 15</inkml:trace>
  <inkml:trace contextRef="#ctx0" brushRef="#br0" timeOffset="158698.8915">14166 15714 800 0,'-13'7'350'15,"-15"5"-158"-15,-13 1-104 16,-4 1-23-16,-8-4-26 16,4-3-21-16,8-7-9 15,4 0 0-15,14-8-4 16,4 0-3-16,13-5-9 16,6-2-6-16,6 0-11 15,9 0-3-15,6 7 17 16,5 7 10-16,7 13 18 15,2 7 10-15,7 13-5 0,-1 4-7 16,-6 2 0-16,-7 1-1 16,-5-9-24-16,-4-8-138 15</inkml:trace>
  <inkml:trace contextRef="#ctx0" brushRef="#br0" timeOffset="158855.4924">13958 15579 1167 0,'-3'-4'449'0,"-4"1"-325"15,2 0-81-15,7 5-71 16,7 2-96-16</inkml:trace>
  <inkml:trace contextRef="#ctx0" brushRef="#br0" timeOffset="159198.7729">14312 15827 651 0,'15'0'306'16,"14"-2"-123"-16,-1-7-89 15,0-2-17-15,-6-8-24 0,-7 0-11 16,-8-2-10-16,-7-1 0 16,-11 2 3-16,-8 2 1 15,-13 5 3-15,-3 3-6 16,3 10-23-16,2 6-11 16,12 16-19-16,5 6-3 15,8 10 14-15,5 9 15 0,8-1 18 16,2 3 9-16,-1-5-3 15,2-6-6-15,-3-8-6 16,3-9-9-16,1-7-184 16</inkml:trace>
  <inkml:trace contextRef="#ctx0" brushRef="#br0" timeOffset="159589.6939">14844 15741 692 0,'-9'6'333'0,"-12"3"-131"0,-4 0-37 16,0-2-69-16,-3 0-31 15,2 0-37-15,-1-1-10 16,3-1-6-16,0-3-2 16,7-6-2-16,-1 0 0 15,7-7-5-15,2-2-3 16,6-1-9-16,9-2-5 16,4 3 13-16,4 1 10 15,3 9 30-15,-3 2 15 16,0 4 8-16,5 10-2 0,-4 4-18 15,2 3-10-15,1 6-15 16,1-1-4-16,-1-2-72 16,3-4-117-16</inkml:trace>
  <inkml:trace contextRef="#ctx0" brushRef="#br0" timeOffset="159768.9554">15163 15638 964 0,'0'-2'508'0,"2"1"-100"16,-4-1-209-16,1 1-123 15,1 0-40-15,0 1-51 16,0 0-51-16,0 0-195 15</inkml:trace>
  <inkml:trace contextRef="#ctx0" brushRef="#br0" timeOffset="159956.0229">15148 15764 1599 0,'-2'1'665'0,"-3"1"-410"16,3-1-76-16,0-1-94 16,1 0-40-16,0 0-78 15,1 0-673-15</inkml:trace>
  <inkml:trace contextRef="#ctx0" brushRef="#br0" timeOffset="162025.3786">16279 15204 1086 0,'2'0'455'0,"4"0"-235"0,12 7-128 16,8 7-22-16,19 12-21 16,2 8-15-16,8 11-20 15,-4-4-3-15,-11 2 25 16,-3-5-61-16,-7-9-166 15</inkml:trace>
  <inkml:trace contextRef="#ctx0" brushRef="#br0" timeOffset="162259.5922">16717 15239 1016 0,'-8'-6'440'0,"-7"-2"-222"0,-4 3-54 16,-2 10-76-16,-1 6-18 15,-7 15-40-15,-6 5-11 16,-4 9-16-16,-4 4-2 16,6-5 1-16,10-4-21 15,8-9-147-15,7-11-268 16</inkml:trace>
  <inkml:trace contextRef="#ctx0" brushRef="#br0" timeOffset="163103.2628">17156 15287 1023 0,'5'1'405'0,"1"1"-243"16,9 1-26-16,16-3-23 16,2 0-27-16,13-3-56 15,3 0-14-15,-2 4-8 16,-3 0-40-16,-12 2-242 16</inkml:trace>
  <inkml:trace contextRef="#ctx0" brushRef="#br0" timeOffset="163321.9524">17212 15429 772 0,'3'2'416'0,"3"-1"-97"16,17 0-121-16,2 1-26 15,16-4-65-15,5 2-31 16,2 0-45-16,2 3 13 16,-18-3-117-16</inkml:trace>
  <inkml:trace contextRef="#ctx0" brushRef="#br0" timeOffset="169202.0083">16867 15641 22 0,'-1'-1'46'0,"-2"-3"13"16,4 1 51-16,-1 2 31 16,0 0 25-16,0-1 9 15,0 1-17-15,3 0-9 16,-3 0-28-16,0 0-9 16,0 0-20-16,-1 0-19 0,-11-4-22 15,-42-8-9-15,33 21-13 16,5 2-5-16,11 2-4 15,8 3-5-15,12-2-6 16,2-2 0-16,10-4 0 16,-1-7 0-16,1-3 6 15,-1-6 3-15,-12-11 8 16,-7 0 2-16,-18-11-1 16,-6-2-4-16,-9-6-10 15,-1-1-3-15,9 1-9 16,5 4-2-16,15 11-13 15,9 7-6-15,15 11-2 16,9 6 2-16,10 10-83 16,1 2-135-16</inkml:trace>
  <inkml:trace contextRef="#ctx0" brushRef="#br0" timeOffset="171319.0205">17983 15056 906 0,'1'7'385'0,"0"5"-191"16,-1 8-116-16,4 4-10 15,-4 3-18-15,0 3-14 16,3-3-10-16,-5-5-17 0,2-7-143 16,-1-6-181-1</inkml:trace>
  <inkml:trace contextRef="#ctx0" brushRef="#br0" timeOffset="171600.1837">17953 15067 347 0,'3'-7'239'0,"5"-9"62"16,4 5-86-16,-3 3-71 16,3 5-23-16,5 11-73 15,4-3-24-15,5 5-17 16,4 0-1-16,0-4 0 16,-5 1 1-16,-6-1 1 15,-6-2 0-15,-5-1 26 16,-4 0 10-16,-4-2 16 15,1 3 11-15,-2-4-12 16,0 0-6-16,-1 9-12 16,-4 12-11-16,-2 39-16 0,6-30-4 15,6-3-69-15,6-1-143 16</inkml:trace>
  <inkml:trace contextRef="#ctx0" brushRef="#br0" timeOffset="172069.1898">18327 15078 693 0,'4'-2'386'0,"3"2"-58"16,2 8-97-16,3 7-83 16,-3 5-25-16,0 7-38 15,-3 0-19-15,-5 1-29 16,0-5-8-16,-2-10-7 0,-2-3-3 15,4-10 2-15,3-6-3 16,3-10-5-16,6-4-1 16,2-5-12-16,0 1 0 15,6 2-1-15,-2 4-2 16,3 5-4-16,-5 2 2 16,2 11 12-16,-4 5 8 15,0 11 18-15,1 7 1 16,-7 5-6-16,-4-1-4 15,-1 4-13-15,0-2 15 16,-2 0-100-16,2-1-7 0</inkml:trace>
  <inkml:trace contextRef="#ctx0" brushRef="#br0" timeOffset="172396.8597">17938 15435 1044 0,'-5'0'434'0,"5"3"-236"0,11 2-67 16,20-3-30-16,14 3-20 15,28-7-35-15,15 2-11 16,23 3-17-16,3-1-4 16,-9 4-5-16,-8 1 0 15,-21 1-32-15,-6 1-31 0,-19 0-87 16,-10-1-85-16</inkml:trace>
  <inkml:trace contextRef="#ctx0" brushRef="#br0" timeOffset="172865.5116">18270 15678 538 0,'0'-4'322'0,"0"-3"-6"0,9-1-111 16,13-4-57-16,6 1-23 15,12 1-36-15,3 4-11 16,-2 10-21-16,-3 4-9 16,-15 3-14-16,-10 3-4 15,-14 0-6-15,-4 4-2 16,-8 4-2-16,-6-1-2 16,-2-5-4-16,-1-3-10 15,8-9-29-15,14 1-8 16,5-5-6-16,9 0 7 0,4 1 22 15,3 2 5-15,2 7 9 16,-4 4 8-16,-4 3 20 16,-10 4 8-16,-10 1 4 15,-14-4 0-15,-14-6-6 16,-8-5 4-16,0-15-77 16,4-6-65-16,9-7-282 15</inkml:trace>
  <inkml:trace contextRef="#ctx0" brushRef="#br0" timeOffset="177200.2232">16247 16570 1077 0,'11'9'426'16,"-5"-4"-258"-1,0 1-111-15,37 28-34 0,12 12-2 0,10 11-4 16,-21-12 1-16,-4-2-76 16,-8-8-68-16</inkml:trace>
  <inkml:trace contextRef="#ctx0" brushRef="#br0" timeOffset="177403.4071">16627 16631 891 0,'-9'-2'440'15,"-11"-1"-143"-15,-1 8-118 16,-3 8-29-16,-7 13-23 16,-7 4-20-16,-12 10-44 15,0 3-23-15,4 0-28 0,8 0-18 16,16-13-127-16</inkml:trace>
  <inkml:trace contextRef="#ctx0" brushRef="#br0" timeOffset="184254.9997">19520 15348 652 0,'-5'-1'310'0,"-4"-2"-85"16,-5 0-36-16,-1 3-31 0,-6 1-11 15,-3 4-58-15,4 3-20 16,0 9-38-16,6 6-12 16,5 4-15-16,5 3-3 15,17 4-8-15,2-9-3 16,15-5 13-16,0-6-33 16,-3-13-97-1,7 4-67-15</inkml:trace>
  <inkml:trace contextRef="#ctx0" brushRef="#br0" timeOffset="184739.9427">19614 15364 672 0,'2'0'304'0,"6"5"-121"15,1 4-23-15,1 11-11 16,3 2-8-16,-5 6-31 16,-4-2-18-1,-4-5-37-15,-3 0-15 16,-2-10-18-16,3-3-5 16,0-8-2-16,2-9-12 15,3-9-18-15,3-5-17 16,9-4-18-16,0 4 10 15,10 1 14-15,4 7 12 16,-4 9 11-16,2 6 11 0,-9 10 20 16,-4 6 7-16,-8 8 12 15,-6-3-9-15,-1 1-14 16,-5-6-7-16,4-3-9 16,4-6-6-16,5-9-12 15,3-4-7-15,6-14-11 16,4-4 1-16,2-1 10 0,-1 1 7 0,-3 9 7 15,-1 8 9-15,-11 8 14 16,3 13 10-16,-7 9 16 16,-4 2-7-16,2 9-6 15,0-6-12-15,3-6-38 16,-1-2-88-16</inkml:trace>
  <inkml:trace contextRef="#ctx0" brushRef="#br0" timeOffset="184902.9039">20231 15544 1141 0,'4'4'507'0,"2"7"-247"15,-6 1-59-15,-9 1-93 16,-5 2-4-16,-2-3 361 15</inkml:trace>
  <inkml:trace contextRef="#ctx0" brushRef="#br0" timeOffset="185488.2966">20844 15258 839 0,'8'0'378'16,"8"11"-184"-1,1 4-47-15,-2 16-23 16,-6 3-31-16,-3 4-23 15,-5 0-8-15,-4-9-24 16,0-8-8-16,-2-12-11 16,5-3 1-16,0-12-6 15,4 2-5-15,0-15-8 16,4-5-3-16,5-7-6 0,-4-6 2 16,7 8 0-16,2 6 0 0,-2 10-1 15,1 9-1-15,-4 9 1 16,-7 7 5-16,-2 10 6 15,-4 3 5-15,1 6 3 16,-1-3-2-16,-1-3-1 31,2-3-1-31,-3-15-2 16,2 0 0-16,0-13-48 16,0-4-46-16</inkml:trace>
  <inkml:trace contextRef="#ctx0" brushRef="#br0" timeOffset="185936.1725">21264 15251 853 0,'2'0'380'16,"5"0"-188"-16,10 4-97 15,6 0-13-15,7 3-48 16,4 0-18-16,-4 0-9 15,1-1-10-15,-6-4-180 16</inkml:trace>
  <inkml:trace contextRef="#ctx0" brushRef="#br0" timeOffset="186105.4475">21323 15364 914 0,'2'4'412'0,"13"3"-221"0,3-2-38 16,9 3-89-16,9 2-31 15,-1-5 25-15,5 2-88 16</inkml:trace>
  <inkml:trace contextRef="#ctx0" brushRef="#br0" timeOffset="186406.145">21820 15209 892 0,'-12'-6'347'0,"-16"-1"-240"0,8 8-55 0,1 8-38 16,6 9-3-16,12 7-5 15,4 6-1-15,13 3-2 16,6-3 5-16,6-4 13 16,6-7 5-16,0-13 39 15,-2-7 18-15,-10-14 19 16,-6-7 11-16,-12-9-17 0,-3-2-24 16,-5 1-32-16,-9-3-18 0,-11 7-49 15,4 7-50-15</inkml:trace>
  <inkml:trace contextRef="#ctx0" brushRef="#br0" timeOffset="186543.9935">22087 15383 819 0,'0'11'428'0,"-5"22"-117"0,-6-1-114 15,-4-2-75-15,0 1-100 16</inkml:trace>
  <inkml:trace contextRef="#ctx0" brushRef="#br0" timeOffset="186860.4526">22253 15279 799 0,'2'-13'420'0,"3"-13"-71"0,-3 3-104 15,4 10-64-15,-4 4-39 16,-2 7-88-16,0 3-26 16,0 10-36-16,0 5-8 15,0 14 9-15,-3 4 0 16,-6 11-40-16,5 3-19 0</inkml:trace>
  <inkml:trace contextRef="#ctx0" brushRef="#br0" timeOffset="187023.3032">22545 15451 1157 0,'-6'10'487'0,"-11"17"-285"15,-5-4-49-15,-5-4-61 16,4 4-22-16,8-4-116 15</inkml:trace>
  <inkml:trace contextRef="#ctx0" brushRef="#br0" timeOffset="187446.0064">22708 15274 768 0,'12'-11'368'16,"10"-8"-128"-16,4 6-88 16,2 3-15-16,-1 16-35 15,-1 7-24-15,-11 11-46 16,-2 2-3 0,-10 2 7-16,-10-1 7 15,-1 2 2-15,-1-5-5 16,0-5-19-16,8-3-10 15,3-11-11-15,4-4-3 16,6-8-5-16,8 0 3 0,-2-2-36 16,4 3-22-16,1 6-157 15</inkml:trace>
  <inkml:trace contextRef="#ctx0" brushRef="#br0" timeOffset="187608.5536">23111 15418 992 0,'-3'15'494'0,"-6"14"-164"16,-6 4-103-16,-8-1-112 15,-3-7-39-15,3 1-93 16,1-3-26-16</inkml:trace>
  <inkml:trace contextRef="#ctx0" brushRef="#br0" timeOffset="188226.1006">23330 15406 1191 0,'0'0'504'15,"0"0"-255"-15,-1-3-199 16,1 2-44-16,0 0-187 16</inkml:trace>
  <inkml:trace contextRef="#ctx0" brushRef="#br0" timeOffset="188395.1262">23502 15383 1056 0,'-5'0'514'16,"0"0"-166"-16,1 0-184 15,0 2-120-15,4-2-45 16,0 0-140-16</inkml:trace>
  <inkml:trace contextRef="#ctx0" brushRef="#br0" timeOffset="188526.2066">23624 15385 1143 0,'-5'1'558'0,"-2"5"-151"15,-1 2-207-15,2-2-119 16,3 3-14-16</inkml:trace>
  <inkml:trace contextRef="#ctx0" brushRef="#br0" timeOffset="189824.8432">16898 16973 463 0,'1'4'287'0,"-1"10"19"16,-9 6-60-16,-15 8-65 15,-6 4-43-15,-12-3-79 16,0-1-23-16,6-13-15 0,1-11-21 16,16-15-71-16,5-8-26 15,13-18-17 1,4-4 14-16,10-1 66 0,7 3 22 16,-1 5 34-16,4 17 3 15,1 19 24-15,-4 11 14 16,1 26-13-16,2 3 2 15,-7-2-22-15,1 6-10 16,4-8 38-16,-4-5-83 0</inkml:trace>
  <inkml:trace contextRef="#ctx0" brushRef="#br0" timeOffset="190074.7789">17188 16862 1008 0,'7'-5'403'0,"14"2"-252"0,0-2-65 15,3-1-32-15,4 5-20 16,-2-5-39-16,2 2-80 16</inkml:trace>
  <inkml:trace contextRef="#ctx0" brushRef="#br0" timeOffset="190246.6253">17202 16975 707 0,'12'6'443'0,"4"-2"26"0,14-3-301 15,8 1-34-15,8-2-64 16,3 1-25-16,-7-1 66 16</inkml:trace>
  <inkml:trace contextRef="#ctx0" brushRef="#br0" timeOffset="193535.1615">18088 16992 318 0,'-18'6'193'15,"-15"2"-53"-15,28 2-21 16,11 0-1-16,38-2-46 16,20-1-12-16,45-3-29 15,21 2 9-15,37 2 29 16,20-1 21-16,18-5 35 16,17 3-10-16,-11-10-40 15,11 1-21-15,-11-1-31 16,-14-5-7-16,-7 2-16 15,-29-5-75-15</inkml:trace>
  <inkml:trace contextRef="#ctx0" brushRef="#br0" timeOffset="194160.107">18357 16266 457 0,'-5'-6'272'16,"-13"-2"-11"-16,-5 5-53 15,-8 7-63-15,-3 10-23 0,-6 11-59 16,10 15-15-16,9 26-27 16,8 7-14-16,23 11-6 15,5-9 0-15,21-15 3 16,3-9 1-16,8-13-72 15,6-8-146-15</inkml:trace>
  <inkml:trace contextRef="#ctx0" brushRef="#br0" timeOffset="194612.7292">18548 16613 491 0,'-7'-6'293'15,"-5"-11"-33"-15,5-6-74 16,7-11-85-16,7-1-47 0,11-5-51 16,3 1 8-16,8 10 33 15,0 5 5-15,1 23 2 16,-1 11-15-16,-8 20-17 16,-9 11 2-16,-14 5 13 15,-12-1 2-15,-15 0-10 16,-1-7-5-16,-4-5-9 15,4-3-1-15,10-14-37 16,4-2-24-16,10-8-13 16,6-1-4-16,4-2 32 15,6 2 21-15,9 1 11 16,4 1 2-16,3 3 1 16,0-2 2-16,1-1-84 15</inkml:trace>
  <inkml:trace contextRef="#ctx0" brushRef="#br0" timeOffset="195003.6432">18767 16579 936 0,'3'0'418'0,"5"5"-198"0,0 2-112 16,0 3-11-16,-1 8-33 15,-3 0-12-15,-3-1-21 16,0-3-7-16,-1-5-9 16,-1-6-1-16,3-7 1 15,4-3-3-15,4-9-7 16,3-6-4-16,6 4-4 15,0-4 0-15,5 10 1 16,1 10 0-16,-5 2-2 16,-2 6 4-16,-13 7 10 15,-1-3 3-15,-4 10 4 16,-3 0-4-16,0 3-4 16,2 3 0-16,0-8-50 15,1-1-84-15</inkml:trace>
  <inkml:trace contextRef="#ctx0" brushRef="#br0" timeOffset="195222.3486">19111 16574 791 0,'3'-3'444'15,"5"2"-31"-15,-4 5-279 0,1 1-27 0,2 12-37 16,-4-1-11-16,4 10-18 16,-3 1-10-16,-2 0-14 15,3 1-1-15,-4-8-74 16,2-3-57-16</inkml:trace>
  <inkml:trace contextRef="#ctx0" brushRef="#br0" timeOffset="195393.7803">19079 16655 860 0,'4'-1'376'16,"4"0"-174"-16,17 1-153 15,-2-1-5-15,13 2-31 16,0 0-12-16</inkml:trace>
  <inkml:trace contextRef="#ctx0" brushRef="#br0" timeOffset="195714.489">19372 16644 478 0,'1'-3'279'0,"1"-6"-25"0,5 3-91 15,3-7-12-15,-3-4-4 16,-2-2-3-16,2-2-18 16,-2-2-6-16,3 4-18 15,-2 0-9-15,-3 4-17 16,2 5-13-16,-3 8-32 16,-2 0-19-16,2 8-22 15,-2-6-4-15,0 0 13 16,4 23 7-16,0 33 10 15,2-17 2-15,-5 2-5 16,-1-5-2-16,4 3-2 0,-9-9 1 16,4-6-47-16,0-5-44 15</inkml:trace>
  <inkml:trace contextRef="#ctx0" brushRef="#br0" timeOffset="196105.1117">19570 16214 933 0,'10'1'373'15,"11"12"-246"-15,14 12-30 16,11 28-36-16,1 11 4 15,2 14 8-15,-9 5 2 0,-24-10-10 16,-13-1-10-16,-22-7-21 16,-7-6-3-1,-4-10-41-15,3-7-79 0</inkml:trace>
  <inkml:trace contextRef="#ctx0" brushRef="#br0" timeOffset="196456.5451">20025 16644 933 0,'-3'5'416'16,"-1"0"-180"-16,2 11-149 15,1 6-8-15,-2 4-36 16,2 1-13-16,3 0-15 16,1-4-3-16,1-8-34 0,-1-6-73 15</inkml:trace>
  <inkml:trace contextRef="#ctx0" brushRef="#br0" timeOffset="196753.7187">20057 16604 583 0,'4'0'273'0,"6"-4"-78"15,-1 2-126-15,4 0-35 16,0-1 4-16,5 3 1 16,-1 0 7-16,-1 0 12 15,-3 1 9-15,-4 2 16 16,-4-6-3-16,-3 3-15 15,-1 3-6-15,-1-3-6 16,0 0-1-16,-1 0-3 16,0 7-7-16,0 13-5 15,1 33-5-15,2-16-6 16,-2 0-3-16,0 5-11 16,-1-3 3-16,-3-6-2 15</inkml:trace>
  <inkml:trace contextRef="#ctx0" brushRef="#br0" timeOffset="197331.3456">19356 17246 617 0,'-15'-4'322'0,"-21"3"-87"16,-4 3-47-16,-1 11-70 16,6 6-36-16,7 14-52 0,10 9-10 15,14 8-18-15,8 2-3 16,15-7-5-16,11-6 1 16,10-15 1-16,5-5 4 15,5-19 9-15,-3-8 6 16,-14-13 14-16,-9-9 4 15,-22 5 17-15,-11-1 10 16,-25 5 32-16,-13 3 0 16,-13 7-23-16,0 1-17 0,14 10-53 15,14 2-69-15</inkml:trace>
  <inkml:trace contextRef="#ctx0" brushRef="#br0" timeOffset="198377.9634">20934 16881 642 0,'1'-2'321'0,"-5"-5"-97"15,-9 3-37-15,-8 4-59 16,-8 2-30-16,-1 9-47 16,4 6-20-16,6 9-20 15,5 3-8-15,14 7-8 0,7-4-2 16,15-3 2-16,8-3 1 15,4-6 4-15,3-1 1 16,-6-10 6-16,-3-4-15 16,-7-13-60-16,-4-2-48 15,-4-6-87-15,-4-2-3 16,-5 0 49-16,-3-2 46 16,0-6 87-16,0 2 21 15,-3-1 65-15,-1 4 34 16,3 10 51-16,-4 2-2 15,8 15-41-15,0 6-27 0,0 11-37 16,0 1 5-16,-2 1 1 16,1 0 0-16,-3-6-11 15,-1-3-6-15,0-9-10 16,-2-6 0-16,4-3 4 16,0 0-2-16,0 1-4 15,4-9-6-15,22-42-9 16,-7 27-1-16,1 4-1 15,-2 1 0-15,-3 13-3 16,-4 7 3-16,-6 10 3 16,-3 8 4-16,-3 6 5 15,-4 0-1-15,0-2-3 16,-3-7 0-16,5-7-5 16,2-5-3-16,3-6 2 15,8-2-2-15,1-14-3 16,5 2 1-16,3-6-2 15,-1-2 2-15,2 8 3 0,-3-1 1 16,-2 10 5-16,-2 7 2 16,-6 6 15-16,-3 7 6 15,-1 9 3-15,-3-5 3 16,-2 2-10-16,2 4-3 16,-3-10-7-16,2-1-5 15,1-3-35-15,1-4-74 0</inkml:trace>
  <inkml:trace contextRef="#ctx0" brushRef="#br0" timeOffset="198643.8027">21476 17069 897 0,'0'2'433'0,"2"8"-140"16,1 4-49-16,-3 11-84 15,-6 3-37-15,-2 1-67 0,0-2-27 16,-3-6 165-16</inkml:trace>
  <inkml:trace contextRef="#ctx0" brushRef="#br0" timeOffset="199253.1669">21839 16855 711 0,'11'5'343'0,"0"4"-123"16,2 13-100-16,2 6-15 16,-13 5-28-16,-2-2-18 15,-2-6-12-15,-4-3-6 16,0-14-16-16,0-4-8 0,9-15-11 16,4-7-5-16,6-11-5 15,5-4 0-15,0-5 4 16,4 1 0-16,-1 9 10 15,3 8 7-15,-5 17 9 16,-8 6 4-16,1 19 0 16,-6 7-5-16,-4 10-6 15,-2 1-3-15,-6-6-5 16,1-4 18-16,5-15-113 16,5-5-139-16</inkml:trace>
  <inkml:trace contextRef="#ctx0" brushRef="#br0" timeOffset="199409.3502">22157 16828 958 0,'11'6'398'0,"6"3"-201"15,10 2-147-15,6 0 1 16,2-5-23-16,1-1-12 15,-9-9-19-15,-7-2-72 16</inkml:trace>
  <inkml:trace contextRef="#ctx0" brushRef="#br0" timeOffset="199581.2279">22193 16955 800 0,'5'5'391'0,"6"3"-93"16,6 5-158-16,11-9-54 16,2 0-31-16,5-4-40 15,0-3-22-15,1 2-318 16</inkml:trace>
  <inkml:trace contextRef="#ctx0" brushRef="#br0" timeOffset="199893.2473">22614 16772 791 0,'-15'-2'391'0,"-12"-2"-101"16,3 8-190-16,-4 1-29 15,8 15-34-15,2 3-16 16,12 13-14-16,4 4-2 15,10-1-5-15,4-3 0 16,10-9 1-16,4-10 3 16,9-7 9-16,0-9 7 15,-2-14 26-15,-1-1 17 0,-14-14 17 16,-10 2 0-16,-12-7-25 16,-10-2-19-16,-10 0-29 15,1 3-31-15,0 10-103 16,7 6-65-16</inkml:trace>
  <inkml:trace contextRef="#ctx0" brushRef="#br0" timeOffset="200065.086">22829 17015 858 0,'0'12'449'15,"-5"2"-139"-15,-8 6-156 16,1 6-38-16,-4-6-84 0,1 2-56 16</inkml:trace>
  <inkml:trace contextRef="#ctx0" brushRef="#br0" timeOffset="200439.9831">22923 16964 875 0,'2'-6'371'0,"2"-15"-187"16,0-5-25-16,3-8-24 16,-2-2-14-16,3 5-33 15,4 6-17-15,-7 6-31 16,2 8-8-16,-7 7-25 16,1 8-8-16,-1 12-7 15,-2 7-2-15,4 16 6 16,-3 1 2-16,1 5 2 15,3 3 2-15,0-9-67 16,4 0-69-16</inkml:trace>
  <inkml:trace contextRef="#ctx0" brushRef="#br0" timeOffset="200580.5719">23146 16991 852 0,'4'3'433'0,"1"9"-106"0,-2 9-160 16,-3 2-8-16,-12 2-42 16,-4-4-24-16,-4-5-33 15,-2-3-73-15,7-2-512 16</inkml:trace>
  <inkml:trace contextRef="#ctx0" brushRef="#br0" timeOffset="201088.5677">23369 16907 741 0,'-5'-8'351'0,"-3"-15"-122"16,0-5-61-16,9 3-57 15,3-3-30-15,6 7-22 16,2 6 7-16,6 14-9 16,3 2-4-16,-1 20-28 15,-1 3-15-15,-12 8 18 0,-7 4 15 16,-11-3 14-16,-8-2-1 16,-1 0-13-16,4-8-15 15,7-6-15-15,7-4-11 16,-2-13-7-16,8 0-3 15,10-4-3-15,2 0 6 16,11 1 5-16,-1 2-26 16,-3 1-83-16,1 6-61 0,-1 0-343 15</inkml:trace>
  <inkml:trace contextRef="#ctx0" brushRef="#br0" timeOffset="201213.9339">23663 17007 772 0,'-2'4'488'15,"-2"8"-8"-15,-5 6-244 16,-3 2-46-16,-4 6-86 16,-1-4-38-16,1-1-41 15,2 3-53-15,7-8-347 16</inkml:trace>
  <inkml:trace contextRef="#ctx0" brushRef="#br0" timeOffset="201494.8969">23777 17023 805 0,'0'1'466'0,"1"3"-45"16,2 4-176-16,-2-2-137 15,-1-1-38-15,-3-3-46 16,2-4-15-16,0 1-88 16,0 0-81-16</inkml:trace>
  <inkml:trace contextRef="#ctx0" brushRef="#br0" timeOffset="201650.9485">23877 17006 1264 0,'-7'0'479'0,"4"2"-369"15,1 1-46-15,2-3-68 16,0 0-72-16</inkml:trace>
  <inkml:trace contextRef="#ctx0" brushRef="#br0" timeOffset="201791.5279">23970 16998 1075 0,'0'0'568'0,"0"2"-119"16,-2-2-312-16,2 0-15 15,-1-1-474-15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1T08:35:15.94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16381 3882 664 0,'-3'-5'214'0,"-3"-1"-214"16,3-4-188-16,-1-2 16 15,1 1 158-15,-1 1 114 16,0 0 247-16,-1 2-22 0,3 2-163 16,-5 3-81-16,-3 3-22 15,0 3-5-15,-6 7-2 16,2 1-3-16,-1 4-9 16,0 1-4-16,4 0 0 15,0-1-1-15,5 2-8 16,3-1-4-16,1 2-1 15,3 1 4-15,9 1 2 16,5 1 1-16,9-2-5 16,2-7-3-16,4-4-8 15,1-3-2-15,-1-9 0 16,-2 1 0-16,-9-7 3 16,-5-6 0-16,-7-2 3 15,-7 1 1-15,-10 0 2 16,-4 3 2-16,-11 1-3 15,-4 2-3-15,0 6-8 16,-1 3-3-16,7 4-6 16,2 3-2-16,6-2 1 0,4 5 0 15,5-1 1-15,0 0 2 16,4 4 5-16,1-1 0 16,2 1 4-16,3 1-3 15,6 0-2-15,2-2-2 16,6-3-2-16,0-3-1 15,2-6 0-15,-1-2 0 0,0-7 1 16,-2-4 1-16,-2-5 4 16,-1 3 0-16,-6-1 3 15,-4 0 1-15,-4 6-2 16,-5-1-1-16,-7 5-7 16,-3 4 0-16,-4 4-5 15,-2 3-1-15,4 9 2 16,0 0 2-16,9 4 2 15,3 4 1-15,8-5-1 16,6 0 0-16,5-4 0 16,3-4 0-16,2-3 5 15,-2-1 4-15,-3-5 10 16,-1 2 6-16,-8 0 6 16,-2 0-3-16,0 2-18 15,-3-2-40-15</inkml:trace>
  <inkml:trace contextRef="#ctx0" brushRef="#br0" timeOffset="1528.1471">23010 3950 1506 0,'-2'-4'202'0,"0"0"-157"15,-2 0-20-15,3 3-19 16,0 0-9-16,0 0-5 15,0 0 3-15,-8-5 23 0,-2 4 23 16,-26-35 39-16,30 33 6 16,4 3-11-16,3 2-18 15,-4 6-38-15,4 1-15 16,-3 8-6-16,-2-2-3 16,0 5 2-16,1-2 1 0,3-2 1 15,2-1 0 1,5-7 1-16,2-2 0 0,4-3 11 15,-2-5 6-15,7-5 11 16,-2-1 0-16,5-5-5 16,2 3-5-16,-6-1-6 15,-2-4 0-15,-9 2 2 16,-1 1 2-16,-6 2-1 16,-5-1-2-16,-5 0-5 15,-1 0-3-15,-3-1-3 16,2 4-1-16,-1 1-1 15,2 2 2-15,3 5 2 16,-3 1 0-16,5 9 2 16,-3 2-2-16,3 7-4 15,2 5 0-15,2 5-5 16,0 0 1-16,4-4 2 16,4-2-1-16,3-8 3 0,3 1 1 15,3-5 2-15,3-3-1 16,3-7 2-16,-1-4 3 15,0-5 1-15,-2-2 1 16,-2-2 0-16,0 1-1 16,-4 1-2-16,-3-2-3 15,-7-1-4-15,-1-1-4 16,-9 2-4-16,-3 0 0 16,-4 4 1-16,-5 1 2 0,-1 4 3 15,1 2 0-15,1 5 3 16,6 1 1-16,7 3 1 15,1-2 2-15,7 4-4 16,-2-1 1-16,4 3-2 16,2 6-3-16,4 1 0 15,1 0 1-15,2-2 0 16,3-2 2-16,-1-7 0 16,3 1 0-16,-1-4 2 15,1-4 1-15,-1-6 5 16,1-5 2-16,0-1 1 15,-1-2 0-15,-5 0-1 16,-5 3-1-16,-6-3 0 16,-6 1-2-16,-8 3-5 15,-2 0-3-15,-5 7-4 16,-2 0 0-16,-1 5 6 16,0 0 2-16,8 3 8 15,6-1 3-15,8 1-3 0,3 0-2 16,3-2-27-16,-3-3-54 15</inkml:trace>
  <inkml:trace contextRef="#ctx0" brushRef="#br0" timeOffset="19751.2311">16388 4406 1114 0,'-5'-9'367'0,"-6"-5"-169"0,7 3-3 16,7 11-37-16,5 5-20 16,9 14-57-16,6 7-26 15,6 7-27-15,5 2-11 16,-5-3-4-16,1-1 0 16,-7-7-28-16,-7-6-41 15,-5-5-135-15</inkml:trace>
  <inkml:trace contextRef="#ctx0" brushRef="#br0" timeOffset="19955.685">16636 4321 1480 0,'-7'5'252'0,"-11"11"-61"15,2 4-42-15,-11 13-52 16,0 4-16-16,-12 0-36 15,-2 4-12-15,2-8-15 16,18-16-8 0,11-9-19-16,0 0-45 0,-7 14-141 15,10-13-138-15</inkml:trace>
  <inkml:trace contextRef="#ctx0" brushRef="#br0" timeOffset="20150.1654">16640 4457 1437 0,'7'-5'228'16,"13"-2"-68"-16,7 5-58 15,10 2-63-15,0 1-19 16,-3-1-35-16,-5 0-56 0</inkml:trace>
  <inkml:trace contextRef="#ctx0" brushRef="#br0" timeOffset="20342.9978">16727 4533 1404 0,'-2'4'221'15,"-3"4"-73"-15,13 1-54 16,11 4-12-16,6-4-31 16,5-6-14-16,7-3-24 15,6-1-29-15,8-6-76 16,0-1-65-16</inkml:trace>
  <inkml:trace contextRef="#ctx0" brushRef="#br0" timeOffset="20598.4991">17251 4417 964 0,'-7'0'461'16,"-8"0"-237"-16,-4-2-30 15,-3 5-41-15,-1-1-29 16,3 10-38-16,4 5-30 16,5 5-30-16,5 7-4 15,9-2-6-15,1 0 4 0,11-10 12 16,9-4 9-16,8-10 21 15,6-3 8-15,-5-10 20 16,-2-7 5-16,-15-9-2 16,-11 2-8-16,-17 7-31 15,-11 4-16-15,-9 11-101 16,-1-4 319-16</inkml:trace>
  <inkml:trace contextRef="#ctx0" brushRef="#br0" timeOffset="21392.8033">22349 4314 1396 0,'-3'-1'272'16,"6"-1"40"-16,-2 4-187 16,-1-2-20-16,2 1-45 15,19 24-23-15,40 42-17 16,-34-34-3-16,0 2-5 16,0-5-1-16,-8-10-4 15,2 5-24-15,-6-11-89 16,1-4-76-16</inkml:trace>
  <inkml:trace contextRef="#ctx0" brushRef="#br0" timeOffset="21601.2428">22618 4299 1457 0,'-6'0'238'0,"-8"0"-45"15,-8 12-85-15,0 13-9 16,-9 15-4-16,-3 6-21 16,-3 2-20-16,5-9-13 0,14-7-29 15,2-8-13-15,12-6-75 16,2-6-56-16</inkml:trace>
  <inkml:trace contextRef="#ctx0" brushRef="#br0" timeOffset="21826.5484">22745 4387 1414 0,'5'-4'253'0,"10"-3"-16"15,3 0-81-15,9 5-94 16,-2 1-17-16,-3 2-36 16,1 4-22-16,-6 0-87 0,0 4-115 15</inkml:trace>
  <inkml:trace contextRef="#ctx0" brushRef="#br0" timeOffset="21975.4667">22778 4480 1564 0,'-3'4'276'16,"6"2"-124"-16,5 2-51 0,14-2-37 15,9-5-20-15,4 1-69 16,6-1-65-16</inkml:trace>
  <inkml:trace contextRef="#ctx0" brushRef="#br0" timeOffset="22441.3544">23256 4258 1437 0,'2'-2'248'0,"-2"-2"-50"16,0 4-69-16,0 0-21 16,-1 0-40-16,0 0-16 15,0 0-17-15,-3 21 2 16,1 37-4-16,2-24-2 15,2 0-5-15,-1 3-11 0,-1-7-7 16,1-15 0 0,0-8 4-1,1 1 1-15,2 14 8 0,7-9 3 0,-2-11 9 16,2-2 6-16,-1-7 3 16,3 4-3-16,3-2-3 15,-5-9-5-15,7 6-10 16,-4-1-2-16,1 2-7 15,0 7-3-15,1 7-5 16,2 1-2-16,2 2-2 16,2-3-37-16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4:11.07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5835 13519 752 0,'-2'-3'298'15,"-1"-4"-175"-15</inkml:trace>
  <inkml:trace contextRef="#ctx0" brushRef="#br0" timeOffset="71988.0604">10704 14822 572 0,'-6'-2'155'0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8:59:40.46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19965 6098 1409 0,'-5'-4'204'15,"-5"2"-66"-15,5 5-168 0</inkml:trace>
  <inkml:trace contextRef="#ctx0" brushRef="#br0" timeOffset="2.64652E6">15144 13994 460 0</inkml:trace>
  <inkml:trace contextRef="#ctx0" brushRef="#br0" timeOffset="2.64969E6">14886 13778 683 0,'0'-19'276'0,"1"-22"-273"15,0-1-211-15</inkml:trace>
  <inkml:trace contextRef="#ctx0" brushRef="#br0" timeOffset="2.65507E6">16127 11125 548 0,'-6'-15'14'16</inkml:trace>
  <inkml:trace contextRef="#ctx0" brushRef="#br0" timeOffset="2.65567E6">15995 7456 589 0,'1'-7'297'0,"4"-4"-104"15,0 3-61-15,-5 6-110 16,0 1-109-16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30:53.83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4167 14246 16 0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7T14:18:03.9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11143 1724 885 0,'-11'-3'414'0,"-16"3"-169"15,-6 7-42-15,-2 17-56 16,-3 12-23-16,8 23-47 16,3 4-18-16,13 5-40 15,11-1-13-15,11-5-1 16,13-2-1-16,-1-10 5 15,13 1-4-15,6-16-3 16,5-5-37-16,13-16-149 16,-2-13-216-16</inkml:trace>
  <inkml:trace contextRef="#ctx0" brushRef="#br0" timeOffset="413.7797">11419 1877 883 0,'-2'4'372'0,"-5"16"-198"0,0 4-37 15,-4 12-17-15,-1 6-13 16,-3-1-28-16,-1 5-13 16,-3-2-29-16,2-1-11 15,2-10-11-15,4-8-2 16,7-8-2-16,1-13 4 15,6-5 3-15,4-9-1 16,5-15-5-16,-1-2-5 16,3-12-5-16,1-4 0 15,-2-2 3-15,4 2 0 0,-2 4-1 16,-2 3-1-16,-3 9 9 16,-2 4 10-16,-5 12 19 15,-2 7 2-15,2 8-10 16,1 8-10-16,5 7-18 15,1 7-1-15,6 9-2 16,-1 4 0-16,5 4-1 16,2 5 1-16,-1-1 0 15,3 1 1-15,-1-5 0 16,-2-4 0 0,-1-11-21-16,0-7-66 0,-5-13-236 15</inkml:trace>
  <inkml:trace contextRef="#ctx0" brushRef="#br0" timeOffset="570.2377">11349 2194 687 0,'11'-1'339'15,"5"-2"-119"-15,11-1-117 16,9-2-30-16,10-3-43 15,6 2-12-15,7-1-99 16</inkml:trace>
  <inkml:trace contextRef="#ctx0" brushRef="#br0" timeOffset="788.6916">11768 1694 1096 0,'4'-2'446'16,"14"9"-285"-16,7 8-60 16,13 25-29-16,-3 9 0 15,-14 18 17-15,-12 10 6 16,-23 6-18-16,-6 3-16 16,-9-5-30-16,2-6-9 15,6-15 21-15,1-11-86 0</inkml:trace>
  <inkml:trace contextRef="#ctx0" brushRef="#br0" timeOffset="1616.6219">17983 1948 656 0,'0'-3'372'16,"-9"-6"-86"-16,-5 9-112 0,-5 4-47 15,-16 12-22-15,-4 9-17 16,-3 8-36-16,-1 5-6 16,12 12-44-16,8 4-1 15,15 5 9-15,8 1 7 16,11-2-1-16,7-2 1 15,7-11-2-15,3-10-2 16,5-13-1-16,5-8 1 0,-1-13-53 16,1-3-77-16</inkml:trace>
  <inkml:trace contextRef="#ctx0" brushRef="#br0" timeOffset="1835.3155">18069 2079 882 0,'0'0'402'0,"0"1"-207"15,1 7-55-15,3 8-81 16,-1 7-22-16,4 8-8 16,-2 4-8-16,1 6-6 15,1 3-2-15,1 0-1 16,-4-3 1-16,1-6 5 15,-2-7-11-15,-6-11-144 16,3-3-212-16</inkml:trace>
  <inkml:trace contextRef="#ctx0" brushRef="#br0" timeOffset="2179.3804">18096 2047 970 0,'6'-9'440'0,"10"-7"-207"16,11 6-117-16,4 2-31 16,10 5-36-16,-3 5-9 15,-6 6-17-15,-5 2-9 0,-11 6-8 16,-9 1-1-16,-11 3 1 16,-4 1 3-16,-7-3 4 15,3-4 0-15,2-4-7 16,8-3-5-16,8-2-4 15,5 1-4-15,13 2-1 16,3 4 1-16,4 8 2 16,-6 1 1-16,-12 6 5 15,-8 2 4-15,-20 2 4 16,-5 3 3-16,-10-5 4 16,-4-5 3-16,6-7 15 15,0-10-41-15,9-10-110 16,5-2-114-16</inkml:trace>
  <inkml:trace contextRef="#ctx0" brushRef="#br0" timeOffset="2429.3252">18503 1900 850 0,'11'-5'444'0,"12"0"-109"16,4 5-136-16,3 13-112 16,-4 10-12-16,-6 15-19 15,-5 5-2-15,-15 14-5 16,-9 5-18-16,-7 7-16 16,-1 4-3-16,5-8-3 15,4-5 0-15,3-16-1 16,4-6-15-16,2-10-275 15</inkml:trace>
  <inkml:trace contextRef="#ctx0" brushRef="#br0" timeOffset="4655.5036">2156 8905 807 0,'-12'4'378'0,"-20"3"-149"0,-8 4-20 16,-22 4-40-16,-4-2-44 15,-8 6-62-15,4-2-18 16,16-2-22-16,7-3-8 16,19-8-12-16,11-1-5 15,14-2-34-15,10 1-8 16,17 2-5-16,13 2 2 0,13 1 30 15,5 4 5 1,4 7 10-16,-6 0 2 0,-15 7 7 16,-13-2 4-16,-26 5 11 15,-13 3 3-15,-22 0 3 16,-13 6-2-16,-4-6-4 16,-6-2-2-16,10-13-4 15,5-6-2-15,12-6-11 16,12-2-4-16,12-2-32 15,8 0-4-15,16 0-6 16,4 0 1-16,18 1 23 16,4 1 4-16,3 7 7 15,5 0 4-15,-1 2 4 16,0 2 3-16,-2-4-16 16,-6-2-55-16</inkml:trace>
  <inkml:trace contextRef="#ctx0" brushRef="#br0" timeOffset="4843.1299">2041 9193 964 0,'3'-2'396'16,"11"-2"-229"-16,5 2-80 15,14 1-37-15,6 1-11 16,4 0-12-16,3 1-9 0,-10-1-4 15,-3 0 2-15,-5-2-130 16,-5-3-135-16</inkml:trace>
  <inkml:trace contextRef="#ctx0" brushRef="#br0" timeOffset="5030.1839">2252 9162 384 0,'-5'4'272'0,"-3"6"18"15,4 6-53-15,5 3-104 16,2 2-29-16,6 7-49 16,-1 0-14-16,1-2-19 15,-1 3-4-15,-1-11-4 16,2-4-37-16,-5-9-174 16,0-5-197-16</inkml:trace>
  <inkml:trace contextRef="#ctx0" brushRef="#br0" timeOffset="5295.7535">2379 9226 659 0,'12'0'386'0,"8"0"-70"16,-3 7-99-16,-1 5-28 15,-9 7-48-15,-4 5-17 16,-5-1-48-16,-1-2-21 0,1-8-25 16,2-4-9-16,4-9-15 15,0-3 0-15,8-7-5 16,1-4 0-16,4-7 2 15,5-1-3-15,-1 2-2 16,3 4-3-16,-1 9-1 16,-5 6-1-16,-3 6 6 15,-4 8 4-15,-5 10 8 16,-3 1 3-16,-3 7 1 16,-1-2-5-16,5-4-107 15</inkml:trace>
  <inkml:trace contextRef="#ctx0" brushRef="#br0" timeOffset="5850.0723">3276 9238 909 0,'-4'15'400'0,"-6"21"-190"0,10 2-66 15,0 4-65-15,1-4-14 16,10-12-17-16,7-3 3 16,8-13 6-16,5-6 2 15,3-12-3-15,-2-13-5 16,-2-16-7-16,-8-6-7 15,-6-9-9-15,-5-3-2 16,-11-4-4-16,-6 0 14 16,-15 2-45-16,-6 5-5 0,-7 12-13 15,2 8-23-15,-3 17 29 16,5 12-4-16,7 11-4 16,5 7-1-16,15 7-4 15,3 2 1-15,11 2 7 16,11 0 6-16,12-1 44 15,10-3-74-15,11-2-153 16,1-4-155-16</inkml:trace>
  <inkml:trace contextRef="#ctx0" brushRef="#br0" timeOffset="6193.3461">3792 9175 858 0,'-10'-3'407'0,"-13"1"-168"0,0 4-62 16,3 5-98-16,3 5-29 15,8 2-43-15,5 0-9 16,9 3-9-16,6-2-1 16,5-6 7-16,0-1 3 15,-2-6 6-15,-1-1 5 16,-4-1 9-16,-1-2 4 0,-5 0 3 15,-8-2-4-15,-4 4-6 16,-7 0-6-16,-6 7-8 16,1 2 0-16,-2 4-2 15,6 2 4-15,10 4 0 16,7 0 1-16,11 1 4 16,7-1-4-16,5-4 1 15,0 0 1-15,0-7 1 16,2-2 1-16,2-6-61 15,-2-8-108-15</inkml:trace>
  <inkml:trace contextRef="#ctx0" brushRef="#br0" timeOffset="6333.9308">3798 9026 1216 0,'-5'-2'492'0,"-3"-2"-337"0,1 5-74 15,6 7-57-15,2 1-108 16</inkml:trace>
  <inkml:trace contextRef="#ctx0" brushRef="#br0" timeOffset="6646.5424">4140 9214 699 0,'-4'-3'391'0,"-10"0"-79"15,-2 0-66-15,-5 3-100 16,-1 1-41-16,-2 8-55 16,2 5-31-16,3 8-29 15,2 3-7-15,11 7-2 16,6 1 0-16,10-5 2 15,7 0 3-15,5-13 9 16,1-2 5-16,-1-11 13 16,-6-3 9-16,-8-4 15 15,-8-5 2-15,-12-2-7 16,-4-1-6-16,-4-1-43 16,-7 0-44-16,5 2-248 15</inkml:trace>
  <inkml:trace contextRef="#ctx0" brushRef="#br0" timeOffset="6958.7912">4191 9249 877 0,'9'2'438'16,"7"2"-142"-16,-6 4-56 16,-2 8-86-16,-8 5-31 15,0 6-49-15,0-1-20 0,0 0-30 16,2-7-6-16,-2-7-8 15,0-1-5-15,2-11-19 16,4-2-16-16,7-11-22 16,4-5-2-16,5-6 14 15,2-1 13-15,5-1 20 16,-1 4 3-16,-1 9-3 16,1 6 18-16,-8 14 29 15,-9 5 10-15,-2 12 22 16,-4 5-12-16,-6 3-21 15,2 3-7-15,-2-4 4 16,1-2-60-16</inkml:trace>
  <inkml:trace contextRef="#ctx0" brushRef="#br0" timeOffset="7443.0524">5313 8989 771 0,'-9'-4'375'0,"-19"6"-146"16,0 5-21-16,-8 17-69 16,-4 10-35-16,7 18-40 15,0 6-44-15,20 11-26 16,11 1-2-16,16-3-1 16,10-7 3-16,5-19 1 0,1-10 2 15,11-22 3-15,0-8-16 16,8-13-70-16,-3-8-72 15,-9-11-227-15</inkml:trace>
  <inkml:trace contextRef="#ctx0" brushRef="#br0" timeOffset="7817.9912">5495 9166 399 0,'0'-6'310'16,"2"-8"69"-16,-5 7-87 16,-1 14-129-16,-5 7-45 0,-1 14-80 15,3 8-7-15,-2 11 9 16,-2 4 0-16,-4-4-4 15,6 1-3-15,-4-16-16 16,8-7 1-16,3-12 6 16,-1-13 2-16,4-8-1 15,-1-11-3-15,8-16-13 16,4-4-6-16,5-13-1 16,0 0 0-16,3 1 3 15,-2 5 1-15,-4 7-3 16,5 6 8-16,-8 16 21 15,-4 4 0-15,-1 15 11 16,-2 8-4-16,3 10-18 16,1 10 0-16,5 11-2 15,1 4-3-15,4 9 1 16,2 0 2-16,2-3-3 0,-4-7-2 16,2-15-2-16,-2-5-5 15,-3-13-32-15,-2-4-66 16,-8-7-249-16</inkml:trace>
  <inkml:trace contextRef="#ctx0" brushRef="#br0" timeOffset="7958.9494">5497 9334 773 0,'3'0'354'0,"5"2"-157"15,4 0-78-15,11-1-61 16,4-2-18-16,10-5-15 15,-3-2-7-15,4-5-62 16,-3-4-105-16</inkml:trace>
  <inkml:trace contextRef="#ctx0" brushRef="#br0" timeOffset="8146.0011">5904 9073 809 0,'8'-1'436'0,"8"1"-131"15,9 7-101-15,8 17-130 16,-2 8-29-16,-4 14 28 16,-9 9 15-16,-14 3 13 15,-10 0-6-15,-7-4-43 16,-4-5-21-16,1-12 1 0,2-9-66 16</inkml:trace>
  <inkml:trace contextRef="#ctx0" brushRef="#br0" timeOffset="8739.6226">6785 9216 752 0,'-15'0'394'0,"-9"1"-118"15,4 8-162-15,4 2-51 16,11 0-67-16,7 3-13 15,9-1-4-15,5-3 3 16,10 1 11-16,0-6 6 16,-5-2 10-16,-3-2 7 15,-12-1 7-15,-6-3-4 0,-10 3-5 16,-10 4-4-16,-12 5-6 16,-3 4 19-16,3 6 30 15,5 2 1-15,15 1-2 16,4 3-21-16,10-1-20 15,-9-5-1-15,21-2 2 16,6-5 4-16,6-5-5 16,14-3 1-16,-11-6 24 15,-5-11-52-15,-4-6-226 16</inkml:trace>
  <inkml:trace contextRef="#ctx0" brushRef="#br0" timeOffset="8864.9245">6780 9042 772 0,'-5'-5'441'0,"-3"-5"-56"16,-2 4-248-16,6 4-65 15,4 3-69-15,0 7-83 16</inkml:trace>
  <inkml:trace contextRef="#ctx0" brushRef="#br0" timeOffset="9036.4282">6918 9260 850 0,'8'17'389'0,"11"26"-175"15,2 3-59-15,2 3-74 16,-1 0-26-16,0-5-30 16,1-5-5-16,0-10-67 15,1-3-113-15</inkml:trace>
  <inkml:trace contextRef="#ctx0" brushRef="#br0" timeOffset="9239.9057">7139 9297 1082 0,'-5'2'485'0,"-7"7"-225"16,-7 5-75-16,-5 13-83 15,-1 5-26-15,-5 7-37 16,0 1-13-16,0-2-12 0,3 1-3 16,8-6-6-16,-1-2-5 15,10-7-134-15,3-3-177 16</inkml:trace>
  <inkml:trace contextRef="#ctx0" brushRef="#br0" timeOffset="9911.215">7451 9417 475 0,'1'-11'331'16,"3"-9"2"-16,-4-6-95 15,-6 3-22-15,-5-3-47 16,-1 3-21-16,-4 5-57 16,0 3-25-16,-3 9-40 15,-3 4-18-15,1 7-23 16,-2 3-8-16,6 9-7 16,2 3 1-16,8 7 5 15,6 2 3-15,9 2 6 16,7-4 5-16,6-9 5 0,0-6 3 15,2-12 2 1,-1-1 3-16,-1-12 0 0,4-2 0 16,-7-8-7-16,5-2-1 15,-9 0 4-15,-4 1 2 16,-4 5 11-16,-6 2 7 16,0 9 15-16,-6 1 0 15,-4 10-8-15,3 3-6 16,0 7-21-16,2 5-4 15,5 4 1-15,1-2-2 0,9 1 2 16,5-2 2-16,1-10 3 16,3-5 5-16,0-7 5 15,1-7 2-15,3-7 1 16,-4 0-1-16,-1-4-4 16,0 2 0-16,-4 1-2 15,1 2-1-15,-4 8-1 16,-3 1-5-16,-6 7-6 15,0 6-1-15,1 9-3 16,-1 7 6-16,2 13 4 16,1 5 2-16,0 8 2 15,2 2-1-15,-2-1-1 16,0-2 2-16,0-13 1 16,-1-3 2-16,1-9 3 15,2-5-16-15,-4-10-168 16</inkml:trace>
  <inkml:trace contextRef="#ctx0" brushRef="#br0" timeOffset="10059.949">7706 9486 823 0,'0'-3'384'0,"6"1"-169"16,4 0-108-16,12-3-92 15,6 5-15-15,6 0-2 16,-1 0-48-16</inkml:trace>
  <inkml:trace contextRef="#ctx0" brushRef="#br0" timeOffset="10426.5465">8163 9259 724 0,'-7'-7'410'15,"-7"-7"-86"-15,-7 1-73 16,-2 6-131-16,-1 4-45 15,3 5-58-15,6 3-19 16,9 6-18-16,6 2-3 16,6 0 0-16,5-2 3 0,6-2 6 15,4 0 3-15,2-4 7 16,-1-4-5-16,-7-1-20 16,-4-2-4-16,-11-2-32 15,-16 1 3-15,-4 2 29 16,-4 0 14-16,-5 4 67 15,11 4 18-15,-4 5 27 16,6 4 2-16,7 6-14 16,5 1-4-16,9 3-25 15,4 2-8-15,11-6-15 16,1-4-5-16,8-11-4 16,4-5-4-16,2-14-52 15,4-4-46-15</inkml:trace>
  <inkml:trace contextRef="#ctx0" brushRef="#br0" timeOffset="11035.7949">8752 9164 818 0,'4'-2'380'0,"9"-2"-175"16,8 7-58-16,1 11-64 15,-2 5-12-15,-7 15 11 16,-8 2 5-16,-11 8-13 15,0 2-8-15,-6-4-27 16,-1-8-14-16,4-15-9 16,-2-8-4-16,11-12-18 15,4-3-9-15,10-12-13 16,1-8-5-16,1-3 12 16,2-3 4-16,2 0 12 15,-1 2 5-15,0 4 5 16,-3 2-1-16,-8 11 0 15,-3 2 0-15,-8 9-5 16,1 5-1-16,-8 7 3 16,-1 5 0-16,3 8 4 15,0 4-1-15,10 7-4 16,3-3-1-16,9-3 0 0,4-3 1 16,4-9 11-16,4-2-66 15,4-9-130-15,-2-7-79 16</inkml:trace>
  <inkml:trace contextRef="#ctx0" brushRef="#br0" timeOffset="11316.9622">9301 9330 530 0,'4'-2'318'15,"-5"3"-24"-15,-1 6-34 16,-11 10-63-16,-7 3-26 0,-2-2-52 16,-9-3-31-16,4-10-44 15,-3-4-13-15,-5-8-14 16,16-4-9-16,5-8-12 15,0-2-8-15,23-2-10 16,-4 0 0-16,7 5-3 16,10 1 2-16,4 6 8 15,1 7 11-15,3 9 11 16,0 9 6-16,-6 13 11 16,-2 6-5-16,-4 3-1 15,-6-2-2-15,1-7 24 16,-1-5-65-16</inkml:trace>
  <inkml:trace contextRef="#ctx0" brushRef="#br0" timeOffset="11816.8456">9443 9261 545 0,'-1'-2'358'0,"2"-2"-14"16,6 2-136-16,-7 2-113 15,13 0-31-15,50 0-20 16,-26 0-10-16,6-1-18 16,0-4-4-16,-6-1 2 15,-5 2 26-15,-17-4-122 16,-5 3-66-16,-11 2-75 15,-7-1-28-15,-8 2 122 16,-5 1 66-16,-4 1 84 16,2 5 15-16,3 6 58 15,3 3 24-15,4 4 9 0,-5 1-8 16,12 6-47-16,2 4-24 16,-6-2-20-16,19 1-4 15,-4-6-10-15,1-5 0 16,13-4-30-16,-10-5-100 15</inkml:trace>
  <inkml:trace contextRef="#ctx0" brushRef="#br0" timeOffset="12113.6636">9928 9259 890 0,'2'1'395'0,"1"7"-182"16,-1 6-29-16,-7 4-35 15,-3 4-22-15,-5-5-39 16,1 1-22-16,-5-7-28 16,1-4-7-16,0-3-8 15,1-8-5-15,5-5-9 16,2 0-5-16,0-6-10 16,2 0-8-16,5-1-11 15,1-2-2-15,9 8 0 16,2-2 5-16,2 9 5 15,4 3 4-15,2 10 5 16,3 10 2-16,1 10 7 16,-2 3 3-16,-1 2 3 0,2-3 32 15,0-8-15-15</inkml:trace>
  <inkml:trace contextRef="#ctx0" brushRef="#br0" timeOffset="12605.9429">10368 9213 707 0,'-14'-3'403'16,"-7"0"-73"-16,-6 4-130 0,-1 5-55 16,2 8-67-16,1 3-38 15,10 9-31-15,4 4-8 16,11 4-8-16,5 0-2 0,11-6 2 16,0-6 1-16,7-11 5 15,-1-6 5-15,-4-7 18 16,2-4 12-16,-13-6 18 15,-5-4 3-15,-8-4-7 16,-4 0-9-16,-7 4-20 16,0 1-9-16,0 6-47 15,1 2-59-15</inkml:trace>
  <inkml:trace contextRef="#ctx0" brushRef="#br0" timeOffset="12778.1256">10433 9249 803 0,'13'2'385'0,"11"0"-164"0,11 0-116 15,4-1-43-15,2 2-42 16,-3-2-7-16,-8 1-3 16,-7-1-12-16,-10 0-183 15</inkml:trace>
  <inkml:trace contextRef="#ctx0" brushRef="#br0" timeOffset="12965.5019">10586 9254 655 0,'-3'4'370'16,"-4"4"-73"-16,-1 5-138 16,3 6-46-16,1 4-56 15,0 1-18-15,4 2-18 16,0-1-8-16,2-2-3 15,2-2-1-15,3-6-110 16,1-5-204-16</inkml:trace>
  <inkml:trace contextRef="#ctx0" brushRef="#br0" timeOffset="13293.6448">10755 9404 801 0,'9'8'367'0,"2"2"-143"15,5 1-96-15,6 0-12 16,2-6-17-16,4-2-16 16,3-3-17-16,-3-4-12 0,-3-5-10 15,-3-5-4-15,-8-6-3 16,3-5-3-16,-17 1-1 16,-4-2-2-16,-14 1-7 15,-9 6-6-15,-3 7-16 16,3 2-8-16,5 12-11 15,0 2-4-15,11 11-4 16,0 5 3-16,3 7-1 16,3 5 1-16,5 7 5 15,1 2 4-15,6 1 6 16,1-2 6-16,-3-4 3 16,1-4 2-16,-2-3 4 15,-2-4 10-15,4-3-254 16</inkml:trace>
  <inkml:trace contextRef="#ctx0" brushRef="#br0" timeOffset="14208.1283">11328 9222 686 0,'-8'-6'351'0,"-9"-3"-110"16,1 1-42-16,-7 4-80 15,1 4-38-15,4 5-52 16,-2 5-23-16,11 4-19 16,3 0-6-16,6-1-1 15,10 0 1-15,5-2 8 16,1 0 4-16,4-1 7 16,-6-7 3-16,-1-1 8 15,-5-2 3-15,-6 0 1 16,-2 0-2-16,-14 0-6 15,-2 0-1-15,-8 4-5 16,0 2-1-16,0 5-4 16,4 3 0-16,7 4 4 15,5 1 2-15,9-1 3 16,5 3 0-16,8-4-3 0,3-2 0 16,4-2 2-16,1-5 1 15,-2-8 6-15,2-1 2 16,-1-9 2-16,-4-3 0 15,-2-3-4-15,-1-3-4 16,1 7-6-16,-1 2-1 16,-1 10-11-16,-4 4 0 15,-4 7 3-15,-2 3 3 0,-3 3 9 16,-1-4 5-16,-3-5 4 16,-1-2 4-16,1-7 3 15,0-4 0-15,0-1-8 16,2-6-5-16,2-6-7 15,1-3-6-15,4-4-1 16,5 2-2-16,1 4 0 16,6 3 9-16,0 7 9 15,-1 3 2-15,1 8 6 16,-2 7-3-16,1 4-3 16,1 3-2-16,-5 2-1 15,4 2-2-15,-8 4-1 16,-1 2 0-16,-5-2 2 15,-1 1 1-15,0-4-29 16,1-3-74-16</inkml:trace>
  <inkml:trace contextRef="#ctx0" brushRef="#br0" timeOffset="14692.3114">11659 9319 980 0,'-1'0'398'16,"5"3"-252"-16,1 3-75 16,12 0-67-16,7 1 2 0,-1-5 4 15,2-2-1-15,-1-1 3 16,-2-4 3-16,-1 0 4 16,-5-1 0-16,-8 1 1 15,-4 0-1-15,-9 3-2 16,-4 0 1-16,-4 2-6 15,-2 1-4-15,-1 3-8 16,6 6-3-16,-2 4 0 16,5 4 1-16,4 6 2 15,-1 2 0-15,4 1-2 16,6-4-1-16,7 1 1 16,1-3 2-16,5-9 3 15,3 0 3-15,3-14 3 16,3-6 1-16,3-6-1 15,-3-3-1-15,0-7-1 16,-1 0-1-16,-3-1 4 16,-2 0 1-16,-10 9 0 15,-3 3 8-15,-9 7 13 0,0 8 0 16,-1 8 2-16,-5 4-9 16,3 6-17-16,2 6-3 15,1-2-4-15,2-3 0 16,4 1-38-16,-1-5-58 15</inkml:trace>
  <inkml:trace contextRef="#ctx0" brushRef="#br0" timeOffset="14879.8949">12201 9320 694 0,'0'-3'383'0,"0"-1"-74"16,0 4-124-16,0 0-113 15,0 0-29-15,2 19-28 16,7 36-1-16,-8-33 2 16,2 1-1-16,1 0-3 15,-3-7-2-15,0-4-2 16,2-1-12-16,1-9-128 16</inkml:trace>
  <inkml:trace contextRef="#ctx0" brushRef="#br0" timeOffset="15433.024">12446 9251 852 0,'-10'2'414'0,"-6"3"-176"16,-5 1-105-16,-2 4-45 15,4 2-58-15,0 1-10 16,5 2-16-16,2-1-3 15,3-1-1-15,3 0-1 16,2-2-3-16,4 0-4 0,7 1-4 16,7-4-2-16,8-5 2 15,5 0 3-15,5-7-19 16,-7-2-12-16,9-3-9 16,-3-1 2-16,-5-1 26 15,2 3 18-15,-14 1 11 16,-2 3 1-16,-5 0 0 15,-2 4-3-15,-2 3 16 16,-1 1 2-16,-2-4 3 16,-2 0 1-16,1 18-13 15,-4 33-3-15,1-31 0 16,2-5 1-16,-1-6-2 16,3-5 3-16,4-7 0 15,-1-3-2-15,8-11-4 16,0-1-5-16,7-4-5 15,3-1-5-15,5 6-2 16,0 2 1-16,-3 5 3 0,-4 8 1 16,-4 6 12-16,-1 4 7 15,-4 11 7-15,-2 3 3 16,-4 6-4-16,-3-2-4 16,-2-3-5-16,1 0-1 15,0-4 9-15,-2-6-38 16,4-6-247-16</inkml:trace>
  <inkml:trace contextRef="#ctx0" brushRef="#br0" timeOffset="15575.0292">12719 9104 959 0,'0'-6'541'0,"0"-4"-109"15,-1 8-236-15,1 5-71 16,2 9-97-16,0 3-25 15,2 4 28-15,-1 2-89 16</inkml:trace>
  <inkml:trace contextRef="#ctx0" brushRef="#br0" timeOffset="16230.9885">13579 9243 743 0,'-5'-4'376'0,"-7"-2"-131"15,-3 5-47-15,-13 3-57 16,-3 4-35-16,0 8-36 15,-1 2-24-15,12 11-47 16,5 2-11-16,14 10-9 16,5 0 0-16,16-2 6 15,6-3 2-15,9-14 9 16,2-4 3-16,-1-9 12 16,-11-7 9-16,-11-5 14 15,-8-5 6-15,-17-8 0 16,-2-2-5-16,-15 2-17 15,-5-3-8-15,2 7-42 16,1 2-50-16,9 0-361 16</inkml:trace>
  <inkml:trace contextRef="#ctx0" brushRef="#br0" timeOffset="16527.859">13662 9330 838 0,'0'-2'408'0,"0"1"-149"16,-1 2-66-16,0-1-86 15,-1 0-30-15,1 0-43 16,-3 15-6-16,-10 34-12 16,14-26-11-16,1 2-5 15,6-5-2-15,7 1 1 16,0-6 1-16,4-9 10 15,7-1 7-15,1-11 22 16,1-1 10-16,-5-4 6 16,-4-1 0-16,-10-2-15 15,-1 2-9-15,-7 1-17 16,-2 1-23-16,-3 0-82 16,0 0-91-16</inkml:trace>
  <inkml:trace contextRef="#ctx0" brushRef="#br0" timeOffset="16730.6018">13894 9214 1009 0,'0'0'439'16,"0"7"-227"-16,0 5-67 16,3 15-73-16,4 9-20 15,4 17-27-15,3 3-9 16,-1 9-9-16,-3-2 0 0,-4-4 1 15,-1-1 0-15,-3-10 5 16,-2-4 1-16,0-14 3 16,-1-8-42-16,-1-10-218 15</inkml:trace>
  <inkml:trace contextRef="#ctx0" brushRef="#br0" timeOffset="16918.3293">13936 9478 888 0,'7'0'408'0,"10"-3"-159"16,9 3-137-16,7 2-84 16,2-2-7-16,2 4-12 15,-2 0 7-15,-8-4-247 16</inkml:trace>
  <inkml:trace contextRef="#ctx0" brushRef="#br0" timeOffset="17433.6068">14232 9145 995 0,'-3'3'389'0,"-5"13"-278"15,3 8-48-15,1 26-46 16,4 10-5-16,6 13 2 16,0 4 1-16,0-13 5 15,1-3 0-15,-2-20 4 16,-3-10-25-16,-2-9-251 15</inkml:trace>
  <inkml:trace contextRef="#ctx0" brushRef="#br0" timeOffset="17777.2426">14289 9120 1571 0,'10'-2'20'16,"2"4"-12"-16,10 2 22 16,-7 4-29-16,-5 5 3 15,-11 0 8-15,-7 2 3 16,-11 4 2-16,-1-1-2 16,0-2-4-16,3-2-7 0,10-5-13 15,2-3-6-15,11 0-7 16,6-3 1-16,7 3 5 15,9 3 3-15,4 4 6 16,2 4 3-16,-10 1 5 16,-6 1 3-16,-19 3 8 15,-8-2 3-15,-12 2 4 16,-4-5-3-16,-1-10-103 16,4-1-112-16</inkml:trace>
  <inkml:trace contextRef="#ctx0" brushRef="#br0" timeOffset="18105.2913">14722 9425 812 0,'0'-4'377'16,"-8"-7"-154"-16,-1-1-27 16,-6-2-64-16,-6-2-8 15,0-2-31-15,-4 2-24 16,-1 8-40-16,3 5-14 16,1 12-18-16,2 5-7 0,8 5-3 15,2 0-1-15,13 0 0 16,6 3 0-16,12-6 5 15,4 1 1-15,1-6 7 16,-1-7 2-16,-6-3 19 16,-4-3-43-16,-1-4-179 15</inkml:trace>
  <inkml:trace contextRef="#ctx0" brushRef="#br0" timeOffset="18511.4473">14736 9171 921 0,'6'-13'424'0,"6"-5"-182"16,5 1-85-16,6 2-21 16,0 9-38-16,2 2-28 15,2 10-40-15,1 9-17 16,-3 12-4-16,-4 8 3 15,-6 16 2-15,-4 5-2 16,-4 2-3-16,1 0 0 16,0-13-1-16,-1-7 1 15,1-15 3-15,-1-5 1 16,-2-12 4-16,-1-6 5 0,0-8 3 16,-3-10 0-16,-3-3-13 15,-3-3-7-15,-6-2-12 16,-2 2-5-16,-3 3-1 15,-2 6-4-15,1 14-7 16,-4 7 0-16,2 12 0 16,-1 7 2-16,2 0 20 15,3 3-74-15,4-2-152 16</inkml:trace>
  <inkml:trace contextRef="#ctx0" brushRef="#br0" timeOffset="18862.9617">15136 9377 1045 0,'7'10'424'0,"4"2"-244"15,-6 6-97-15,3 2-5 16,-5-5-16-16,-1 2-9 15,3-9-23-15,-4-2-4 16,0-6-3-16,0-2-2 16,-1 1-4-16,0 0-1 0,4-6-9 15,0-11-3-15,42-30-3 32,-26 36 5-32,0 5 2 15,-3 4 2-15,-1 11 4 0,-5 6-7 0,-2 7 0 16,-3 3-1-16,0 5 0 0,-2-5-1 15,-3-2 3-15,-1-2 2 16,-2-10-95-16,-3 4-92 16</inkml:trace>
  <inkml:trace contextRef="#ctx0" brushRef="#br0" timeOffset="19041.4909">15233 9080 1172 0,'-2'-1'504'0,"-2"1"-251"0,4 16-193 16,0 2-51-16,5 19-16 31,1 3 23-31</inkml:trace>
  <inkml:trace contextRef="#ctx0" brushRef="#br0" timeOffset="23236.4481">15819 9353 897 0,'-2'0'432'0,"0"-2"-166"15,2 2-91-15,0 0-95 16,0 0-29-16,0 0-36 16,0-1 14-16,0 0-178 15</inkml:trace>
  <inkml:trace contextRef="#ctx0" brushRef="#br0" timeOffset="23455.0292">15832 9497 1127 0,'0'0'457'0,"-3"0"-291"0,3 1-39 16,0-1-61-16,0 0-24 15,0 0-53-15,0 0-91 16</inkml:trace>
  <inkml:trace contextRef="#ctx0" brushRef="#br0" timeOffset="24907.5345">16576 9032 656 0,'-3'5'301'16,"-10"7"-117"-16,3 11-47 16,-9 9-36-16,-4 6-15 15,-2 8-28-15,-2 3-26 16,4 4-12-16,5-2-4 15,5-12-3-15,6-8 0 16,7-17 3-16,1-9 4 0,8-11 4 16,3-11-1-16,5-13-2 15,1-8-6-15,1-4-5 16,-2-2 0-16,-3 1-2 16,1 3 0-16,-2 4-4 15,-1 2 0-15,-4 9-2 16,-1 8 0-16,-4 10-3 15,1 6-4-15,-2 7-3 16,-2 6-3-16,2 12-3 16,4 8 1-16,7 13 0 15,7 2 4-15,10 6 7 16,4-1 3-16,5-6 4 16,0-1 2-16,-8-14 2 15,-4-7 0-15,-12-11 2 16,-8-7 2-16,-10-2 6 15,-9-4 0-15,-17 4-2 0,-9-3-3 16,-11-1-8-16,1 0-1 16,3-1-1-16,5 0-1 15,2-5 2-15,3 1-20 16,13-7-114-16,10-3-141 16</inkml:trace>
  <inkml:trace contextRef="#ctx0" brushRef="#br0" timeOffset="25345.3276">17187 9202 769 0,'-12'-8'394'0,"-18"-11"-115"15,1 0-61-15,1 6-105 16,-5 2-36-16,3 6-57 16,0 6-15-16,1 6-15 15,5 4-8-15,5 8-3 16,3 2 2-16,9 4 3 0,7 4 9 15,9-3 10-15,8-1 7 16,11-5 7-16,7-4 0 16,10-8 0-16,2-8 1 15,3-8 2-15,-2-5 5 16,-12-5 5-16,-8-3 4 16,-18 0 9-16,-9 1 0 0,-14 3-10 15,-6 1-7 1,-8 3-7-16,0 0-50 0,5-1-97 15,7 3-131-15</inkml:trace>
  <inkml:trace contextRef="#ctx0" brushRef="#br0" timeOffset="25540.6827">17097 8973 673 0,'-1'-3'370'0,"-2"3"-86"16,3 3-83-16,-1-3-98 15,-1 3-33-15,0 27-20 32,0 38-2-32,5-19-7 0,2 6-8 15,3 5-12-15,-3 4 0 0,-1 0 0 16,3-8 2-16,-2-11-2 16,1-7-1-16,2-15-9 15,-4-8-40-15,7-10-214 16</inkml:trace>
  <inkml:trace contextRef="#ctx0" brushRef="#br0" timeOffset="25821.5773">17572 9241 1025 0,'10'3'405'0,"5"-3"-256"0,5-1-44 16,15-1-31-16,-2-1-15 15,7-2-30-15,1 2-9 16,-4 1-36-16,-5-1-63 15,-6 3-250-15</inkml:trace>
  <inkml:trace contextRef="#ctx0" brushRef="#br0" timeOffset="26009.4397">17601 9374 849 0,'12'2'394'0,"15"6"-174"16,10-2-46-16,7-4-73 15,4 2-33-15,-4-6-35 16,-3 0-12-16</inkml:trace>
  <inkml:trace contextRef="#ctx0" brushRef="#br0" timeOffset="26977.5567">18474 9215 347 0,'-10'-7'247'0,"-11"-5"3"15,7-5-72-15,0-2-23 16,13-5-66-16,4-2-29 16,11 1-47-16,6-2-10 15,1 4 22-15,2 6 19 16,-1 4 14-16,5 11 0 15,2 11-28-15,2 6-20 0,-4 9-1 16,-12-3 5-16,-15 3 12 16,-11 1 4-16,-14 3-7 15,-3 3-3-15,-4 0-6 16,3-2-3-16,4-6-2 16,2-2-2-16,12-7-2 15,3-1-2-15,13-7-3 16,1 0 0-16,12-3 0 15,3-1 0-15,9-1 2 16,4 0-1-16,0-1 2 16,2-3 3-16,-8-2 0 15,-2 0 2-15,-11 1-2 16,-4 2 0-16,-6 0-3 16,-4 1-2-16,-1 2 1 15,-1-1 0-15,0 0 4 16,0 0 1-16,-1-1 1 15,1 0-8-15,0 0-17 16,0 0-4-16,-5-12-4 0,-3-38 7 16,17 29 12-16,4-1 1 15,1 5 0-15,2 3 12 16,0 9 15-16,-1 5 5 16,-1 8 16-16,0 5-6 15,-1 5-4-15,1 0-2 0,2 7-13 16,-2-6-4-16,-1 2-4 15,-1 2 0-15,-4-7-23 16,-2 6-45-16,-6-7-198 16</inkml:trace>
  <inkml:trace contextRef="#ctx0" brushRef="#br0" timeOffset="27227.5092">18370 9475 736 0,'4'0'380'16,"3"-1"-113"-16,14-1-90 16,7 0-36-16,17 2-42 15,7-1-27-15,11 2-32 16,4-2-11-16,4 1-14 0,-2 0 0 15,-10-3 0-15,-3 3 0 16,-18-2-26-16,-5 3-52 16,-12 1-306-16</inkml:trace>
  <inkml:trace contextRef="#ctx0" brushRef="#br0" timeOffset="27642.1453">18519 9693 450 0,'4'-5'283'0,"9"-12"22"16,7 4-96-16,9 0-30 15,5-1-24-15,5 11-38 16,-4 1-15-16,-6 8-41 0,-2 7-2 15,-5 10-9-15,-2 6-13 16,-5 1-4-16,-4 5-7 0,-5-3-9 16,-1-6 0-16,-2-5 0 15,1-6 1-15,-2-8-20 16,2-6-23-16,-4-7-59 16,0-8-30-16,-6-8-25 15,-2 4 18-15,-6-3 53 16,-5 5 25-16,-6 10 57 15,-3 1 16-15,-10 11 24 16,0 6 9-16,-7 6-12 16,2 4-10-16,8 0-24 15,6 0-8-15,16-6-10 16,4-5-50-16,9-11-325 16</inkml:trace>
  <inkml:trace contextRef="#ctx0" brushRef="#br0" timeOffset="28422.8662">19392 9186 670 0,'-2'-2'381'0,"-1"-4"-70"16,-5 6-102-16,-2 8-112 15,-7 5-33-15,-1 11-14 16,-3 4 0-16,-2 5-6 0,2 4-4 15,3 0-21-15,2-3-4 16,7-13 0-16,2-5-1 16,7-11 5-16,4-9 2 15,9-9-2-15,3-8 0 16,3-13-6-16,2-1-4 16,-2-3-1-16,0 0 0 15,-5 1-2-15,-2 1-1 0,-1 6-2 16,-4 7-1-16,-2 10-3 15,0 4-3-15,-4 9-13 16,0 1-4-16,0 10-7 16,1 6-1-16,5 8 7 15,5 6 2-15,5 5 8 16,3 2 4-16,6 4 6 16,-2 0 2-16,2-4 5 15,0-2 2-15,-13-12 3 16,-3-5 3-16,-15-10 3 15,-6-2 2-15,-6-6 0 16,-5-2 0-16,-7-4-5 16,-7-4-4-16,-5 0-6 15,-3-2-2-15,6 7-4 16,6 0-18-16,11 3-44 16,5 1-46-16,15 1-124 15,3-1-120-15</inkml:trace>
  <inkml:trace contextRef="#ctx0" brushRef="#br0" timeOffset="28782.1526">19701 9222 873 0,'2'-1'405'0,"6"3"-173"16,-3 5-64-16,-3 7-73 16,1 6-19-16,-3 8-19 15,0 3-6-15,-3 4-11 16,-2-4-4-16,2-9-9 16,-2-3-3-16,5-12 0 15,0-8 7-15,2-8 3 16,5-8-2-16,5-9-8 15,4 0-8-15,6-5-13 16,3 1-3-16,5 7-6 16,1 4-4-16,-3 10-2 15,-1 3 1-15,-14 7 3 16,1 4 2-16,-3 3 1 16,-6-1-69-16</inkml:trace>
  <inkml:trace contextRef="#ctx0" brushRef="#br0" timeOffset="29219.7294">20299 9172 976 0,'-1'0'454'0,"1"4"-208"16,-3 8-120-16,2 8-42 16,1 13-33-16,0 5 5 15,4 11-7-15,3-1-5 16,2-5-8-16,0-5-9 15,0-16 0-15,-3-8-24 16,-5-11-88-16,-1-3-107 16</inkml:trace>
  <inkml:trace contextRef="#ctx0" brushRef="#br0" timeOffset="29376.173">20157 9332 415 0,'1'0'312'0,"7"2"56"15,4-2-100-15,13 0-124 16,6-2-32-16,13 2-56 16,5 2-22-16,2-2-18 15,-2 1 2-15,-9-1-448 16</inkml:trace>
  <inkml:trace contextRef="#ctx0" brushRef="#br0" timeOffset="29938.1423">20825 9117 979 0,'-4'8'360'0,"-5"8"-268"0,-3 8-19 15,0 7 2-15,-3 4-1 16,-1 8-23-16,-2 0-11 15,3-2-19-15,3-2-3 16,7-17-1-16,5-5 0 16,5-13 12-16,0-8 2 15,7-12-1-15,3-5-2 0,4-13-11 16,2-3-4-16,-1-6 1 16,-2-2-2-16,-3-2-2 15,3-1-1-15,-5 6-4 16,-2 4-2-16,-2 14 30 15,-3 5 13-15,-3 14-6 16,-3 2-3-16,1 11-41 16,-2 6-19-16,2 9 0 15,5 5 2-15,5 9 7 16,5 4 6-16,2 4 6 16,3-1 2-16,3-4 5 15,-1-5 2-15,-4-5 2 16,-4-2 1-16,-9-11 1 15,0-1 0-15,-5-10 2 16,-3-4 0-16,-7 0-1 16,-6-3-2-16,-9 1-3 15,-1 3-3-15,1-3-3 0,0-2-5 16,0-3-29-16,-4-5-25 16,4 1-65-16,1 3-43 15,10 4-133-15,6 3-96 16</inkml:trace>
  <inkml:trace contextRef="#ctx0" brushRef="#br0" timeOffset="30508.4597">21460 9207 679 0,'-2'-8'385'0,"-18"-8"-80"15,0 1-63-15,-4 3-107 16,-4 6-44-16,5 10-50 15,-2 4-22-15,1 9-22 16,0 3-2-16,6 5 1 0,4 4 0 16,12 1 1-16,4 1 0 15,12-1 5-15,4-3 4 16,7-10 5-16,6-1 4 16,0-14 4-16,2-2 2 15,-10-8-4-15,-5-8-8 16,-5-1-9-16,-6-4-3 15,-4 0-3-15,-4 2 2 16,-7 5-3-16,0 7-4 0,-5 9-7 16,0 6-3-16,2 11-3 15,-2 6 5-15,6 13 8 16,-4 1 4-16,13 11 5 16,-2 1-1-16,4 1 13 15,4-3 10-15,-8-4 26 16,2-5 11-16,1-4 1 15,1-2-2-15,-4-9-9 16,1-3-3-16,-2-8-6 31,1-4-4-31,0-7-14 0,0-1-48 16,-5-6-213-16</inkml:trace>
  <inkml:trace contextRef="#ctx0" brushRef="#br0" timeOffset="35890.5545">11017 3132 364 0,'-4'5'230'0,"-8"8"24"15,0 2-95-15,-8 9-49 16,2 2-7-16,-2 10-32 16,0 0-5-16,4 3-23 15,0-2-14-15,5-11-14 16,3-3-3-16,7-10 0 15,4-5 1-15,-1-8 10 16,4-4 1-16,0-14-5 16,3-2-4-16,6-10-11 0,-3-6-2 15,2-2 3 1,-1 1 0-16,-3 4 1 0,2 3 0 16,-5 5 1-16,-2 3-1 15,-2 9-1-15,-3 1-2 16,0 9-13-16,0 3-6 15,1 4-5-15,-1-4-2 16,0 0 7-16,4 19 4 16,17 41-1-16,-5-27 2 0,10 9 5 15,2 5 3-15,8-2 3 16,-3-1 2-16,-5-10 4 16,-9-11 1-16,-9-10 7 15,-3-3 14-15,-14-6 32 16,-4-2 6-16,-17-2 16 15,-10-2-4-15,-11 2-25 16,-1-4-6-16,1 4-23 16,7-3-11-16,13 3-13 15,5-2-2-15,14-1-104 16,10 4-88-16</inkml:trace>
  <inkml:trace contextRef="#ctx0" brushRef="#br0" timeOffset="36327.6639">11248 3342 539 0,'2'0'270'0,"4"4"-48"15,2 3-69-15,0 8-67 16,6 3 18-16,-4 7-33 16,1 2-2-16,1-5 20 15,-9 0-22-15,0-6-6 16,-3-5-10-16,0-4-16 15,1-2 0-15,0-6 5 16,-1-4-2-16,0 4-8 16,0-3-6-16,4-20-16 15,6-32-2-15,0 27-9 16,4-1-7-16,5 2-4 16,2 6-4-16,0 12-1 15,2 9 4-15,-2 4 5 16,5 9-36-16,-2 3-244 15</inkml:trace>
  <inkml:trace contextRef="#ctx0" brushRef="#br0" timeOffset="36562.3882">11614 3356 795 0,'7'0'364'0,"5"0"-109"0,10 1-183 16,4 0-18-16,2-1-14 16,-4 1-16-16,-1-1-9 15,-2 0-7-15,0 0-109 16,3 2-264-16</inkml:trace>
  <inkml:trace contextRef="#ctx0" brushRef="#br0" timeOffset="36767.6455">11656 3434 408 0,'0'4'296'15,"0"5"14"-15,8-3-129 16,6 0-44-16,6-3-54 0,2-3-13 16,11 0-42-16,-1 0-10 15,6 0 7-15,2 1-72 16,-4-1-337-16</inkml:trace>
  <inkml:trace contextRef="#ctx0" brushRef="#br0" timeOffset="37163.5548">12275 3280 389 0,'-2'-8'293'0,"-5"-4"59"0,-3-2-83 16,-1 3-76-16,-2 2-24 15,-5 1-54-15,-1 3-33 16,-1 6-52-16,-3 5-17 16,2 5-20-16,-1 7-6 15,6 8-3-15,5 4-1 16,11 9 4-16,8 1 3 0,12-2 4 16,5-5 1-1,7-10 3-15,-1-4 1 0,6-11 1 16,-3-6 2-16,4-5 7 15,-1-11 3-15,-6-4 10 16,-2-7 6-16,-13-6 19 16,-4 0 6-16,-15-4-2 15,-7 4-3-15,-7 3-25 16,-4 8-10-16,1 7-18 16,2 4-55-16,5 9-202 15</inkml:trace>
  <inkml:trace contextRef="#ctx0" brushRef="#br0" timeOffset="37335.4977">12410 3251 777 0,'-8'0'398'0,"-10"0"-108"0,-1 6-70 16,-4 9-89-16,1 6-31 15,-5 10-53-15,3 7-15 16,5 3-21-16,-2 0-19 16</inkml:trace>
  <inkml:trace contextRef="#ctx0" brushRef="#br0" timeOffset="38678.9014">18259 10203 778 0,'3'-5'372'0,"0"-3"-147"15,-3 6-55-15,-4 9-69 16,-7 7-33-16,-7 10-36 15,-1 8-6-15,-1 7-15 16,0 3-3-16,4-4-2 16,1-2 0-16,7-12 1 15,4-7 0-15,8-9 3 16,5-5 0-16,6-14-1 16,2-3 1-16,2-13-1 15,-2-8-2-15,-1-3 1 16,-1-4-1-16,-4 3 1 15,-1 5-2-15,-5 6-1 16,-2 7-3-16,-3 11-4 0,0 4-8 16,0 10-9-16,1 0-3 15,-1-4-2-15,0 3 3 16,1 18 8-16,48 38 1 16,-19-24 6-16,1 1 2 15,2 2 4-15,-3-4 2 16,-8-6 4-16,-6-5 0 15,-11-10 3-15,-2-2 0 0,-5-5 1 16,-5 1-2-16,-9-1-1 16,-5-1-3-16,-12 0 1 15,-4-2 0-15,-6-1 0 16,-1-5 11-16,9-5-77 16,4-1-52-16,12-1-112 15,9 0-116-15</inkml:trace>
  <inkml:trace contextRef="#ctx0" brushRef="#br0" timeOffset="39046.1423">18567 10325 889 0,'3'4'385'16,"0"0"-185"-16,3 11-92 16,2 5-12-16,-2 4-23 15,3 4-17-15,-2-3-22 16,-1-1-7-16,0-5-5 16,-1-7 0-16,-1-6 1 15,-1-5 10-15,-2-4 5 16,-1 2 0-16,0-1-7 15,0-7-9-15,1-16-15 16,6-34-3-16,1 33-6 16,5 0-6-16,4 4-1 0,1 4-5 15,2 6-4-15,5 9 1 16,1 5 7-16,1 5-41 16,3 2-229-16</inkml:trace>
  <inkml:trace contextRef="#ctx0" brushRef="#br0" timeOffset="39264.4625">18983 10337 861 0,'5'-2'345'0,"7"1"-214"16,7-1-32-16,7 0-33 16,8 1-16-16,7 1-32 15,-1 2-8-15,0 0-24 16,-4-1-67-16</inkml:trace>
  <inkml:trace contextRef="#ctx0" brushRef="#br0" timeOffset="39483.1343">19065 10466 796 0,'4'3'376'15,"12"3"-145"-15,1-4-58 16,12 1-67-16,4-3-32 15,4 0-43-15,5 0-14 16,2 0-10-16,-3-2-23 0,-5 0-267 16</inkml:trace>
  <inkml:trace contextRef="#ctx0" brushRef="#br0" timeOffset="39889.4779">19710 10243 704 0,'-12'-2'312'16,"-10"-3"-139"-16,-3 6-113 15,-2 6-19-15,0 10-19 16,-2 4-4-16,7 13 1 15,4 5 4-15,8 6 3 0,7 2 0 16,8-8-6-16,7-2-4 16,10-9 4-16,10-4 2 15,10-6 7-15,2-10 2 16,6-8 4-16,-1-7 21 16,-3-11 31-16,-5 1 14 15,-9-12 30-15,-9-5-6 16,-18-7-19-16,-2-1-15 15,-12 0-37-15,-5 3-17 16,-5 7-27-16,-4 4-9 0,-2 11-20 16,1 6-19-16,-1 11-106 15,1 4-82-15</inkml:trace>
  <inkml:trace contextRef="#ctx0" brushRef="#br0" timeOffset="40108.347">19855 10316 673 0,'0'-1'402'0,"-2"0"-66"16,-6 1-78-16,-8 6-108 15,-6 6-45-15,-7 5-39 16,-3 5-14-16,-1 5-28 0,3-1-8 15,4 4-10-15,4 0-3 16,3-6 2-16,4-4-37 16,5-6-162-16</inkml:trace>
  <inkml:trace contextRef="#ctx0" brushRef="#br0" timeOffset="40850.4563">22047 8804 634 0,'3'6'243'0,"3"17"-172"15,-4 12-17-15,-3 25 16 16,-5 6-4-16,-4 8-6 0,-2-1-11 16,4-8-22-16,6-4-4 15,10-14 1-15,8-5 1 16,8-18 8 0,-1-7 2-16,-3-14 5 0,-3-3 3 15,-5-10 0-15,-6-4-2 16,-3-1-9-16,-3 0-7 15,-1 8-25-15,-4 7-11 16,-2 19-14-16,-1 13-7 0,-1 23 5 16,2 13 6-16,5 19 9 15,3-1 5-15,5 9 7 16,-2 3 0-16,-2-10 4 16,-6-4 2-16,-5-15 2 15,-3-10 2-15,0-3 1 16,1-2-1-16,1-2 0 15,1-7-1-15,4-7-1 16,3-4 0-16,5-17-19 16,4-4-65-16</inkml:trace>
  <inkml:trace contextRef="#ctx0" brushRef="#br0" timeOffset="41178.8913">22449 9331 603 0,'-1'1'291'0,"-6"-1"-107"0,12-1-80 16,7 0-6-16,18-1-28 15,11 2-15-15,17 0-22 16,6-1-8-16,1-2-15 16,1 0-2-16,-15-2 2 15,-7 1 0-15,-11-1-51 16,-7 2-79-16</inkml:trace>
  <inkml:trace contextRef="#ctx0" brushRef="#br0" timeOffset="41444.0517">22532 9417 297 0,'0'1'221'0,"0"-1"-23"16,7-5-44-16,6 3-15 15,10 0-55-15,7-2-4 16,12 3-16-16,8 0 3 16,1 0-10-16,0 1-7 15,-8-2-12-15,-1 0-12 16,-9-6-8-16,-6-1-18 15,-9-4-80-15,-8-3-55 0</inkml:trace>
  <inkml:trace contextRef="#ctx0" brushRef="#br0" timeOffset="41662.7511">22926 9171 404 0,'7'2'215'0,"2"3"-62"16,12 4-12-16,2 6-34 15,3 1-26-15,-1 5 0 16,-5 0 14-16,-9 1 28 16,-6-2 12-16,-10 4-5 15,-5 0-1-15,-8 1-25 16,0 2-13-16,-4-4-32 16,1-1-17-16,1-4-16 15,2-3-57-15</inkml:trace>
  <inkml:trace contextRef="#ctx0" brushRef="#br0" timeOffset="42928.1382">1579 10535 649 0,'2'1'261'0,"3"-1"-154"16,13 1-14-16,20-1-25 15,12 1-17-15,19 4-38 16,9-3-6-16,6 5-3 16,-3-2 1-16,0-2 5 15,-11 2 6-15,-15-5-190 16</inkml:trace>
  <inkml:trace contextRef="#ctx0" brushRef="#br0" timeOffset="43178.018">1667 10626 495 0,'-2'0'240'0,"-1"-2"-82"16,14 3-60-16,12 1-3 15,16-2-20-15,13 1-15 16,16-1-28-16,4 0-9 0,2 0-9 16,-3 0 1-16,-13-1 3 15,-6 0 22-15,-10-1-289 16</inkml:trace>
  <inkml:trace contextRef="#ctx0" brushRef="#br0" timeOffset="46309.9116">2094 10431 885 0,'-2'2'344'0,"2"5"-235"16,1 3-62-16,11 3-43 0,9 2 2 15,12 3 0-15,6 1 0 16,0-3 2-16,1-4 1 16,-4-6 5-16,-5-4 2 15,-10-3 6-15,-7 1 12 16,-14 2 28-16,-7 2 5 16,-15 13 27-16,-1 4-3 15,-11 5-28-15,2 3-7 16,6-5 3-16,-1-2-93 0</inkml:trace>
  <inkml:trace contextRef="#ctx0" brushRef="#br0" timeOffset="49090.9152">3138 10297 638 0,'-5'3'301'0,"-10"15"-93"16,0 14-59-16,-7 19-74 16,1 9-1-16,-3-1-31 15,-2 0-13-15,7-9-10 16,0-5-2-16,7-12-1 16,1-10-1-16,6-17 12 15,5-8 2-15,8-15-3 16,4-7-1-16,4-12-14 15,-1-7-4-15,-2-4 0 16,-1 2-1-16,-2-4-1 0,-2 3-1 16,0 5-3-16,-3 3 0 15,-2 14-2-15,0 9 0 16,-3 10-12-16,1 5-7 16,5 10-8-16,3 2-3 15,11 14 7-15,4 4 4 16,10 12 5-16,3 3 3 15,-5-2 9-15,1 1 2 0,-6-7 6 16,-5-4 2-16,-6-4 1 16,-4-5 2-16,-12-7 3 15,-5-3 2-15,-12-3 5 16,0-3-1-16,-12-4-4 16,-5 1-4-16,-4-4-5 15,-7 1-1-15,6-3-3 16,5 0-1-16,9-1-6 15,10 2-20-15,11 0-84 16,4 0-67-16</inkml:trace>
  <inkml:trace contextRef="#ctx0" brushRef="#br0" timeOffset="49465.4514">3705 10370 827 0,'-18'-2'379'16,"-21"-3"-166"-16,-1 5-71 15,6 6-74-15,4 7-27 16,12 10-35-16,6 3-8 0,7 8-6 15,3 0 0-15,14-2 4 16,4-3 3-16,16-6 6 16,8-5 5-16,7-14 6 15,-5 0 2-15,8-15 6 16,1 0 4-16,-14-10 6 16,4-5 3-16,-24-3 2 15,-12-5-4-15,-18 4-10 16,-9 1-7-16,-16 5-11 15,3 4-6-15,2 1-49 16,3 3-79-16</inkml:trace>
  <inkml:trace contextRef="#ctx0" brushRef="#br0" timeOffset="49684.119">3746 10176 798 0,'-2'3'404'0,"-4"-3"-122"16,-1 15-165-16,4 7-39 16,-1 16-28-16,4 13 10 15,2 22-11-15,1 7-8 16,-3 3-12-16,0-4-13 16,2-13-1-16,3-5 1 15,0-15-1 1,0-5-2-16,8-15-66 0,1-9-59 0</inkml:trace>
  <inkml:trace contextRef="#ctx0" brushRef="#br0" timeOffset="49934.0598">4173 10522 750 0,'9'0'363'0,"7"0"-112"16,12-1-125-16,7 1-63 16,6-1-25-16,6-1-25 0,-6 0-3 15,-6-3-53-15,-2 2-89 16</inkml:trace>
  <inkml:trace contextRef="#ctx0" brushRef="#br0" timeOffset="50121.9229">4227 10633 609 0,'8'0'398'15,"9"-1"-17"-15,13 2-163 16,9-1-27-16,7 0-70 16,-2-1-24-16,-6-5-41 15,-4-1-16-15,-9 2-73 16</inkml:trace>
  <inkml:trace contextRef="#ctx0" brushRef="#br0" timeOffset="51558.0195">5026 10289 605 0,'-1'-3'365'0,"1"-5"-47"16,-4 9-91-16,-6 15-117 15,-2 8-36-15,-5 21-33 16,0 5-5-16,-1 8-4 15,1-2-8-15,0-10-7 0,1-4-2 16,4-15 0-16,4-7 0 16,6-11 2-16,1-3 8 15,2-11-1-15,2-3-5 16,9-9-10-16,-1-8-10 16,3-9-11-16,3-4 0 15,-4-10 0-15,2-2-1 16,2 2 6-16,-5-1 2 0,0 8 4 15,-1 6 1-15,-7 11 0 16,2 7 0-16,-5 11-15 16,-1 5-7-16,4 10-10 15,-2 5-2-15,5 15 8 16,7 9 4-16,3 10 7 16,7 9 3-16,9 1 7 15,0-5 3-15,2-8 5 16,-1-7 3-16,-7-9 3 0,-3-5 3 15,-9-7 2-15,-7-5 0 16,-9-6 9-16,-8-1 1 16,-14-3 0-16,-5 0-2 15,-17-2-9-15,-2 1-3 0,-5-2-6 16,2-3 1-16,12 0-57 16,6-3-38-16,11 0-91 15,0 0-65-15,18 4-96 16</inkml:trace>
  <inkml:trace contextRef="#ctx0" brushRef="#br0" timeOffset="52128.3148">5626 10499 848 0,'-11'-7'395'0,"-15"-2"-156"15,0-1-66-15,-3 7-74 31,3 3-33-31,3 8-51 16,2 5-16-16,5 4-18 16,-1 4-2-16,15 2-1 0,2 1 4 0,15 3 11 15,6-4 3-15,2-7 8 16,6 0 3-16,0-9 5 31,1-2 1-31,-5-5-13 0,-3-4-13 0,-7-5-14 16,-4-1-3-16,-7-2 11 0,-6 0 13 15,-7 2 7-15,-2 2 0 16,-3 5 0-16,3 4 1 16,-2 9 1-16,3 8 5 15,1 10 5-15,4 5 2 16,1 11 17-16,2 6 4 16,3 10 12-16,0 4 14 0,0-7-3 15,2-6-3-15,-3-11-9 16,0-5-14-16,1-11-11 15,1-2-2-15,0-10-8 16,1-4-37-16,-1-6-101 16,3-2-95-16</inkml:trace>
  <inkml:trace contextRef="#ctx0" brushRef="#br0" timeOffset="55901.5057">6082 10522 469 0,'-3'3'274'0,"1"-1"-47"16,11 1-74-16,9-3-18 16,14-1-42-16,11 1-23 15,11-6-34-15,7 6-16 16,0 0-15-16,-5-5-1 16,-11 5-73-16,-8 0-100 15</inkml:trace>
  <inkml:trace contextRef="#ctx0" brushRef="#br0" timeOffset="56098.6331">6212 10604 420 0,'0'-1'251'0,"5"-3"23"16,10 2-105-16,16 1-68 15,8 2-7-15,14 4-43 16,0-4-26-16,1 2-7 16,-2-3-87-16</inkml:trace>
  <inkml:trace contextRef="#ctx0" brushRef="#br0" timeOffset="56645.0813">7156 10161 694 0,'-7'2'315'0,"-16"1"-113"15,-4 6-36-15,-9 10-39 16,-2 6-21-16,5 15-58 15,6 8-14-15,7 12-17 16,9 6-5-16,15 0-2 16,4-4 0-16,13-9-4 15,3-8 4-15,5-10 7 16,5-5-48-16,7-10-112 16,-2-4-164-16</inkml:trace>
  <inkml:trace contextRef="#ctx0" brushRef="#br0" timeOffset="57051.2479">7439 10515 869 0,'-12'-24'396'0,"-6"-16"-185"0,4 3-117 15,10 1-35-15,9 8-32 16,1 2 0-16,9 5 4 16,5 5 2-16,8 6-4 15,7 6-7-15,5 10-21 16,-4 6-4-16,-8 9 2 16,-8 8 12-16,-17 5 31 15,-9 3 10-15,-20 4 0 16,-9-2-8-16,-9-1-23 15,2-2-8-15,7-11-3 16,8 0-2-16,12-10-3 16,1-5-4-16,9-4-11 15,2 0-6-15,7-2-4 16,6 2 1-16,14 0 7 16,5-3 2-16,6 2 5 15,5-2 2-15,-3-1-43 0,0 2-54 16</inkml:trace>
  <inkml:trace contextRef="#ctx0" brushRef="#br0" timeOffset="57566.7515">7757 10515 671 0,'2'0'337'0,"5"8"-57"16,1 4-116-16,-4 4-29 15,-2 4-9-15,-3-3-33 16,-3-1-27-16,-1-4-34 16,0-2-6-16,4-4-1 15,-2-6-2-15,5-5-19 16,-2 4-22-16,0 0-37 15,7-15-8-15,26-33 8 16,-16 31 17-16,3 1 26 16,1 6 2-16,-1 11 13 15,-4 2 16-15,-5 12 28 16,-5 1 10-16,-6 1 6 16,-2 1-11-16,-2-1-22 0,-4-5-8 15,4-2-9-15,2-4-1 16,5-5-5-16,0-3-9 15,-3 1-10-15,0 1-4 16,3-3-4-16,19-12 7 16,29-27 5-16,-26 29 3 15,-3 6 3-15,-2 1 0 16,-5 8 4-16,-5 5 8 0,-5 4 14 16,-4 8 7-16,0 2 2 15,-1 0-6-15,0 1-11 16,0-2-4-16,0-1-18 15,1-1-59-15</inkml:trace>
  <inkml:trace contextRef="#ctx0" brushRef="#br0" timeOffset="57785.7383">8259 10473 1012 0,'0'-1'502'0,"3"1"-165"16,-1 6-139-16,-2-6-108 15,0 3-19-15,9 24-24 16,11 29-11-16,-12-25-17 0,0-1-5 16,-3-1-3-16,0-2-8 15,-2-8-104-15,0-2-100 16</inkml:trace>
  <inkml:trace contextRef="#ctx0" brushRef="#br0" timeOffset="58191.6052">8236 10608 1034 0,'8'0'414'0,"9"-2"-281"16,2 2-51-16,7 2-51 15,0-5-16-15,5 3-20 16,4-1-48-16,1 2-129 16,-1 4-80-16,-6-5-64 15,-4-1 46-15,-4-5 136 16,-5-1 111-16,-4-2 161 16,-3 0 50-16,-8-3 82 15,5-3 6-15,1-2-29 16,-2-3-27-16,6-3-44 15,-4 1-28-15,0 6-45 16,-2-1-19-16,0 9-40 16,-1 2-6-16,-2 6-16 15,3 11-1-15,-2 7-1 0,2 8 7 16,2 8 8-16,-2 1 6 16,4 5 1-16,-3-1-6 15,0-5-2-15,1-5-3 16,-1-6-1-16,-4-7-16 15,0-6-200-15</inkml:trace>
  <inkml:trace contextRef="#ctx0" brushRef="#br0" timeOffset="58660.2482">8930 10199 761 0,'7'4'338'15,"11"11"-167"-15,9 8-47 16,6 24-38-16,0 10-7 0,-10 11 24 16,-11 4-5-16,-17-6-11 15,-9-7-11-15,-8-8-37 16,2-10-10-16,1-12-7 16,3-5-12-16,6-12-99 15,5-4-87-15</inkml:trace>
  <inkml:trace contextRef="#ctx0" brushRef="#br0" timeOffset="59222.7894">9320 10536 1026 0,'1'8'400'0,"-2"8"-275"0,1 3-27 16,0 5-33-16,-3-4-17 15,3-1-25-15,-3 2-6 16,3-5-2-16,0-4 1 16,-1-7-31-16,1-5-33 15,1-8-85-15,3-2-50 16,-3-10-70-16,5 3 4 15,-7-6 74-15,-1 0 52 16,0 1 108-16,-4-5 59 16,8 9 41-16,0 0 12 0,0 5 23 15,10 5-24-15,0 1-30 16,2 1-16-16,6 2-35 16,-4-2-11-16,6 6-4 15,0 0 0-15,2 2 0 16,-1 6 1-16,-5-7 11 15,0 3 17-15,-3-4 18 16,-6-6 6-16,2 6 3 16,0 0-7-16,-5 2-11 15,3 2-3-15,-8 0 13 16,0 6 6-16,-4 6 23 16,-7 3 19-16,1 4 16 15,-1 3-1-15,-1 4-10 16,7 0-15-16,-3 0-36 15,2-4-13-15,3-9-17 0,1-2-3 16,1-8-16-16,1-1-55 16</inkml:trace>
  <inkml:trace contextRef="#ctx0" brushRef="#br0" timeOffset="60910.2353">9906 10721 835 0,'0'12'344'0,"-7"16"-216"0,-5 3-34 0,-4 0-15 16,-6-2-102-16</inkml:trace>
  <inkml:trace contextRef="#ctx0" brushRef="#br0" timeOffset="61534.6877">10233 10538 915 0,'1'5'390'16,"5"3"-221"-16,1 8-62 31,0 1-1-31,1 7-32 15,-7 0-12-15,-1-1-22 16,0-1-8-16,-2-10-7 16,0-1-5-16,2-8 0 15,-2-2-10-15,5-5-25 16,-3 3-9-16,0-1-17 16,8-19 5-16,17-29 17 15,-17 29 7-15,6 6 6 16,3 1 1-16,-2 7 9 0,1 7 7 0,-3 9 11 31,-5 2 7-31,-2 4-2 0,-4 0-2 0,-5 0-5 0,-1-2-3 16,2-3-1-16,-1-3-2 15,4-7-10-15,3-3-10 16,3-9-17-16,5-2-5 16,4-3 1-16,-1-6 7 15,5 8 10-15,-1-2 3 16,-2 2 4-16,-3 11-1 15,0 3 8-15,-4 8 3 16,2 9 8-16,0 2 6 0,-4 4-1 16,-1 1 0-16,-3 2-2 15,0-3-2-15,0-2-3 16,-3-4 10-16,3-6-102 16,0-1-178-16</inkml:trace>
  <inkml:trace contextRef="#ctx0" brushRef="#br0" timeOffset="61737.7524">10765 10533 1000 0,'5'0'394'0,"14"0"-265"0,7-2-51 0,9 2-34 16,4-2-18-16,2 2-47 0,-7 1-72 16</inkml:trace>
  <inkml:trace contextRef="#ctx0" brushRef="#br0" timeOffset="61956.8456">10828 10631 828 0,'0'0'415'0,"0"0"-88"0,10 1-180 16,10 2-43-16,4-3-34 16,6 0-31-16,3-1-28 15,-7 0-33-15,11 2-151 16,-1 1-225-16</inkml:trace>
  <inkml:trace contextRef="#ctx0" brushRef="#br0" timeOffset="62268.8915">11353 10474 726 0,'-8'-7'386'0,"-9"-9"-98"0,-2 1-72 15,3 8-105-15,-5 3-41 16,4 12-53-16,-3 9-11 16,4 8-9-16,6 3 0 15,5 2-2-15,10 1 0 16,8-2 2-16,1-3 0 16,10-4 5-16,2-7 5 15,3-9 7-15,5-5 4 16,-3-7 12-16,-2-7 7 0,-6-4 11 15,-7-5 7-15,-12-3 1 16,-5-2-7-16,-14-4-15 16,-4 5-14-16,-2 0-48 15,3 7-39-15,10 5-230 16</inkml:trace>
  <inkml:trace contextRef="#ctx0" brushRef="#br0" timeOffset="62425.0917">11588 10632 844 0,'-2'8'462'16,"-3"3"-102"-16,-5 2-200 16,-2 2-57-16,3 0-94 15,1 0-117-15</inkml:trace>
  <inkml:trace contextRef="#ctx0" brushRef="#br0" timeOffset="62706.2865">11828 10505 841 0,'3'-10'444'0,"1"-10"-108"16,-2 6-71-16,-2 3-106 16,0 6-45-16,0 6-68 15,-1 4-27-15,1-5-19 16,0 6 0-16,-1 17 6 16,-1 33 2-16,6-26 1 15,-4-2-2-15,0 3-3 16,0-3 0-16,-1-4-22 15,3-1-49-15</inkml:trace>
  <inkml:trace contextRef="#ctx0" brushRef="#br0" timeOffset="62862.8202">12055 10709 780 0,'0'2'402'0,"-1"8"-82"0,-5-1-116 16,-3 2-73-16,-6 1-34 16,0-3-26-16,-3 0-88 15</inkml:trace>
  <inkml:trace contextRef="#ctx0" brushRef="#br0" timeOffset="63268.6433">12232 10534 970 0,'1'-11'418'16,"3"-5"-212"-16,7 5-70 15,4 3-19-15,3 4-23 16,4 2-19-16,-1 5-38 16,3 4-10-16,-5 6-9 15,-5-2-3-15,-6 3-2 16,-7 5 1-16,-10-1 0 16,-6 2 0-16,-9 3-2 15,0-2-1-15,2-4-2 0,6 1-1 16,11-4-4-16,5-3 0 15,8-1-1-15,2-4 0 16,9-3-2-16,-1 1 5 16,8-4-51-16,-1 1-42 15,-1-1-146-15,2-1-184 16</inkml:trace>
  <inkml:trace contextRef="#ctx0" brushRef="#br0" timeOffset="63402.4022">12598 10678 678 0,'4'3'401'0,"2"7"-16"31,1 2-109-31,-2 6-94 0,-7-1-23 16,-4 2-56-16,-5 0-27 16,-4-1-31-16,-1 1-43 15</inkml:trace>
  <inkml:trace contextRef="#ctx0" brushRef="#br0" timeOffset="64048.3637">12766 10465 689 0,'2'-4'344'0,"2"-6"-104"16,8-1-42-16,10 2-57 16,-2-4-20-16,11 5-40 15,-1 5-20-15,1 4-37 16,-1 4-10-16,-9 5-10 16,-7 0-2-16,-18 3 3 15,-6 4 1-15,-12 0 2 16,-1 0 0-16,5 1 0 15,0-5-3-15,14-3-6 16,2 0-3-16,12-5-1 16,7 3 0-16,8-1 0 15,4 0 0-15,-2 4 1 16,-7-1 2-16,-11 3 4 16,-9 1 1-16,-14-2 1 0,-6 1 1 15,-4-2-61 1,-1 1-84-16</inkml:trace>
  <inkml:trace contextRef="#ctx0" brushRef="#br0" timeOffset="64239.3225">13193 10624 498 0,'3'2'348'0,"7"10"54"15,-3-2-83-15,-4 8-106 16,-2 2-31-16,-6-2-84 16,-7-1-26-1,-2-2-49-15,3-2-61 16</inkml:trace>
  <inkml:trace contextRef="#ctx0" brushRef="#br0" timeOffset="64501.2202">13503 10691 983 0,'-3'0'508'16,"-2"-3"-130"-16,-1 1-172 16,5 1-108-16,0 0-47 0,-1-1-71 15,2 1-77-15</inkml:trace>
  <inkml:trace contextRef="#ctx0" brushRef="#br0" timeOffset="64647.79">13620 10689 1220 0,'3'0'516'0,"-3"0"-309"16,0 0-80-16,0 0-88 16,0 0-41-16,0 0-178 15</inkml:trace>
  <inkml:trace contextRef="#ctx0" brushRef="#br0" timeOffset="64801.4825">13804 10688 1134 0,'0'0'572'16,"-3"-1"-171"-16,1 0-112 16,1 1-142-1,0 0-49-15,0 0-69 16,-1 0-29-16</inkml:trace>
  <inkml:trace contextRef="#ctx0" brushRef="#br0" timeOffset="67296.1335">1693 11246 603 0,'-6'7'275'15,"0"9"-80"-15,5 18-97 16,2 8-12-16,2 19 6 15,-3-3-22-15,-2 3-23 16,0-3-9-16,0-14-15 0,-2-4-4 16,0-16 3-16,3-6 2 15,-1-12 12-15,1-6 7 0,5-9 9 16,-7-8 3-16,3-14-9 16,0-7-7-16,-2-6-13 15,2-4-10-15,-1-1-8 31,0 2-3-31,-4 1-4 16,-2 2 2-16,7 7-2 0,-1 6-2 16,6 11-11-16,0 5-5 15,8 8-7-15,1 2-3 16,10 2 6-16,6 3 4 16,7 1 8-16,7 2 5 15,5 1-61-15,4 1-46 0,-4 0-187 16</inkml:trace>
  <inkml:trace contextRef="#ctx0" brushRef="#br0" timeOffset="67543.5203">1924 11554 568 0,'-1'2'312'0,"0"9"-28"15,1-2-95-15,2 6-79 0,0 1-18 16,1 0-48-16,4 0-18 16,0-2-62-16,1-3-118 15</inkml:trace>
  <inkml:trace contextRef="#ctx0" brushRef="#br0" timeOffset="67876.1589">2298 11564 592 0,'3'7'343'15,"4"4"-57"-15,-2 3-93 0,-3 3-26 16,-6 0-46-1,-4 2-22-15,-7-2-43 16,-5-2-16-16,-4-6-24 16,-3-9-36-16,-2-5-108 15,4-5-65-15,4-5-87 16,3 2 8-16,12 0 96 16,5-1 58-16,3 2 110 15,6 1 54-15,7 0 68 0,2 3 26 16,4 9 26-16,4 3-8 15,-1 10-33-15,0 4-18 16,-6 2-40-16,-1 3-20 0,-9-1-21 16,4-3-83-16</inkml:trace>
  <inkml:trace contextRef="#ctx0" brushRef="#br0" timeOffset="68600.1457">3021 11574 755 0,'7'2'351'16,"8"7"-138"-16,-7-2-61 15,1 10-42-15,-4 4-11 16,-8 3-22-16,0 4-7 16,-4-4-21-16,1-4-14 15,0-7-15-15,5-7-15 0,1-7-42 16,5-3-22-16,4-11-26 15,0-4 7-15,5-6 32 16,-1-3 17-16,8 3 19 16,-3 2 4-16,3 9-2 15,3 5 4-15,-3 6 24 16,1 7 8-16,-5 7 18 16,-3 6 0-16,-5 6-15 15,-3-3-6-15,-4 1-8 16,-2-4 0-16,0-6-2 15,2-2 0-15,0-8-4 16,1-2-1-16,4-8-7 0,2-5-3 16,6-6-3-16,2 1-4 15,2-3 1-15,-2 2 2 16,3 6 1-16,1 3 3 16,-5 12 17-16,0 4 7 15,-4 10 16-15,-5 2 6 16,1 8-3-16,-4 3-1 15,-1 2-10-15,4-2-4 16,-6-4-9 0,5-3-29-16,3-10-147 15</inkml:trace>
  <inkml:trace contextRef="#ctx0" brushRef="#br0" timeOffset="68831.6448">3676 11591 1198 0,'5'2'478'0,"13"1"-305"16,1-3-62-16,9-2-35 15,4 0-25-15,2 2-31 0,0-2-21 31,-4 2-120-31,-3 1-196 16</inkml:trace>
  <inkml:trace contextRef="#ctx0" brushRef="#br0" timeOffset="69033.0237">3702 11682 1020 0,'3'5'440'0,"-1"0"-224"0,8-3-53 16,13 1-61-16,3-3-35 15,15 0-49-15,4 1-7 0,3-1-1 16,3 0-39-16,-14-1-156 16,3 0-160-16</inkml:trace>
  <inkml:trace contextRef="#ctx0" brushRef="#br0" timeOffset="69386.8609">4366 11514 682 0,'-11'-11'406'0,"-15"-4"-34"16,2 1-100-16,-6 6-117 15,1 8-44-15,3 6-67 16,2 9-24-16,6 7-20 0,4 3 0 16,10 8-2-16,4-3 1 15,11 3-1-15,7-2-1 16,9-4 4-16,6-4 3 16,5-13 6-16,2-5 4 15,-1-13 10 1,-2-6 3-16,-10-11 7 15,-5-3 2-15,-10-4 0 16,-7-2 0-16,-7 5-10 16,-8 2-8-16,-6 6-18 15,-3 5-5-15,-1 8-83 16,2 4-69-16</inkml:trace>
  <inkml:trace contextRef="#ctx0" brushRef="#br0" timeOffset="69582.0265">4722 11699 924 0,'3'7'467'0,"3"11"-151"16,-11 1-133-16,-3 1-42 15,-4 5-65-15,-3-3-26 16,5 0-101-16</inkml:trace>
  <inkml:trace contextRef="#ctx0" brushRef="#br0" timeOffset="70520.459">5852 11426 848 0,'-8'1'355'16,"-6"12"-181"-16,-12 3-53 16,-2 15-28-16,1 7-13 15,1 4-35-15,5 2-10 0,6-6-19 16,4-3-3-16,6-9-2 15,2-8 0-15,4-9 1 16,7-5 3-16,-4-10 3 16,7-7 0-16,5-10-2 15,-3-6-4-15,9-4-6 0,-5-6-2 16,-1 2-4-16,1-1-2 16,-2-1-1-16,-3 4-1 15,-3 7 2 1,-6 5 2-16,0 13-7 15,3 7-8-15,-3 5-8 16,5 8-4-16,2 12-2 16,-1 5 4-16,11 13 5 15,2 4 3-15,8 5 10 16,5 2 4-16,2-5 6 16,1-4 3-16,-7-10 3 0,-4-4 2 15,-12-11 2-15,-5-5 1 0,-10-8 7 16,-9-3 1-16,-18-1-3 15,-7-1-2-15,-14 0-8 16,2-1-1-16,0-2-3 16,-1 0-1-16,3 0-4 31,1 0 7-31,16-1-53 0,8 1-47 16,19-2-206-16</inkml:trace>
  <inkml:trace contextRef="#ctx0" brushRef="#br0" timeOffset="71168.4988">6411 11607 577 0,'-4'-7'335'0,"0"-4"-67"15,-5-1-95-15,-5 4-40 16,-3 2-37-16,-8 2-15 16,-4 1-38-16,0 3-15 15,4 4-33-15,4 6-10 16,7 9-9-16,1 1-1 16,10 8 3-16,3 0 2 0,13 2 8 15,4-1 3-15,11-5 3 16,5-2 3-16,2-12 5 15,0-3-6-15,-8-7-11 16,-4-7-7-16,-6-2-9 16,-5-2 10-16,-4-2 17 15,-8-1 11-15,-4 2 21 16,-1 2 10-16,-2 5 3 16,2 5 2-16,-3 4-9 15,-1 3-5-15,-2 11 0 16,0 6-1-16,-1 17 25 15,4 7 1-15,1 9 1 16,5 0-3-16,2-4-24 16,2-6-3-16,2-8-7 0,-1-6-1 15,1-7-1-15,-4-2 0 16,2-11 1-16,1-2 13 16,-3-9-87-16,5-2-53 15,-3-6-402-15</inkml:trace>
  <inkml:trace contextRef="#ctx0" brushRef="#br0" timeOffset="71484.5266">6741 11549 831 0,'0'-1'390'0,"8"-1"-144"0,5 0-57 15,13 1-63-15,2-1-20 16,9 2-47-16,1-1-19 15,-1 1-23-15,4 0-5 0,-4-1-35 16,-3-1-57-16,-3-4-220 16</inkml:trace>
  <inkml:trace contextRef="#ctx0" brushRef="#br0" timeOffset="71739.0268">6810 11664 453 0,'4'1'299'0,"6"0"16"16,5 2-89-16,11-2-50 15,-2 2-33-15,9-3-42 16,-1 0-20-16,5 0-36 15,-1-1-14 1,-6-1-16-16,-2 4-1 16,-9-2-5-16,-4 2-15 0,-5-1-135 15,-1 0-312-15</inkml:trace>
  <inkml:trace contextRef="#ctx0" brushRef="#br0" timeOffset="72510.0805">7384 11551 846 0,'-3'1'389'0,"-3"7"-145"16,6 8-149-16,-3 5-25 15,4 11-25-15,2 0-8 16,-3 2-17-16,3-1-4 16,-4-12 2-16,-1-2 20 0,2-13-105 31,0-3-76-31</inkml:trace>
  <inkml:trace contextRef="#ctx0" brushRef="#br0" timeOffset="72826.1106">7389 11532 658 0,'6'-3'288'0,"8"-9"-143"16,5 5-36-16,1 1-48 16,1 2-20-16,3 5-28 15,-5 2-6-15,-2 3 7 16,-2 3 4-16,-10 2 8 15,2 0 5 1,-4 1 0-16,-1-2 1 16,2 6 5-16,-1 2 6 15,0 5 9-15,0 2 7 0,-3 2 12 16,0 1 5 0,-2 0-6-16,1-4-8 0,1-4-22 15,1-5-14-15,2-6-16 16,2 2-67-16</inkml:trace>
  <inkml:trace contextRef="#ctx0" brushRef="#br0" timeOffset="73860.1256">5374 11134 407 0,'0'-2'313'0,"-2"3"22"16,-1 8-88-16,4 25-106 15,2 19-35-15,5 33-24 16,1 14-17-16,5 16-34 15,-1 2-5-15,-1 0-7 16,-3-2-2-16,-4-22 4 0,3-10 0 16,-1-31-58-16,2-11-78 15</inkml:trace>
  <inkml:trace contextRef="#ctx0" brushRef="#br0" timeOffset="74246.0423">5277 11163 603 0,'5'4'258'0,"15"-2"-107"0,16 4-89 16,24-2-20-16,17-2 24 16,35 1 19-16,18-3 5 15,39 1-6-15,20 1-23 16,18-2-31-16,17 4-15 15,9-1-6-15,-1 0-1 16,-2-3 1-16,-14-3 1 0,-27 0 2 16,-21-3 2-16,-38 5-26 15,-26 3-42-15,-36 3-236 16</inkml:trace>
  <inkml:trace contextRef="#ctx0" brushRef="#br0" timeOffset="74646.9138">8085 11236 512 0,'-2'-4'306'0,"-5"-5"-44"0,3 9-128 16,-1 6-36-16,-1 14-38 15,3 12 7-15,4 34-2 16,3 14 3-16,7 22-5 15,-2 5-16-15,0 6-10 0,1 0-5 16,-8-8-8-16,2-10 1 16,-5-24 0-1,-3-12 0-15,1-13 1 16,-4-7-1-16,2-11-83 16,-1-5-164-16</inkml:trace>
  <inkml:trace contextRef="#ctx0" brushRef="#br0" timeOffset="75215.8349">5483 12188 341 0,'-3'-1'195'15,"4"-1"-54"-15,20-1-64 16,34 2-5-16,24 1 10 16,39 3 42-16,21-1 10 15,39 1-10-15,14 1-7 0,28-3-6 16,6-1-7-16,7 0-27 16,0-2-13-16,-12-2-22 15,-13 3-7-15,-31-4-13 16,-22 4-3-16,-33-1-6 15,-14 1 8-15,-33 2-90 16,-12 2-405-16</inkml:trace>
  <inkml:trace contextRef="#ctx0" brushRef="#br0" timeOffset="76124.4982">8518 11811 1053 0,'-6'2'412'16,"-3"2"-292"-16,3-1-50 15,7-1-68-15,6-2-122 16</inkml:trace>
  <inkml:trace contextRef="#ctx0" brushRef="#br0" timeOffset="76561.6077">8970 11847 462 0,'4'-5'270'0,"10"-9"-41"15,6-4-51-15,7-11-78 0,3-3-25 16,3-10-17-16,-5 0-1 16,-1-1 5-16,-4-5-8 15,-6-1-18-15,-3-6 6 16,-8-5-4-16,-5 8 1 15,-1 11 13-15,-3 14-5 16,0 22-9-16,0 7-10 16,-3 19-25-16,5 13-9 15,4 18-2-15,9 8 6 16,11 8 6-16,-1-3 1 0,6-3 0 16,-4-6 3-16,1-11 4 15,-1-5 3-15,-1-14-23 16,3-7-34-16,-9-14-169 15</inkml:trace>
  <inkml:trace contextRef="#ctx0" brushRef="#br0" timeOffset="76733.4306">9110 11612 600 0,'7'2'315'0,"12"7"-58"15,8 4-107-15,14 1-56 16,7 0-28-16,-1-5-31 16,-5-3-6-16,-12-4-173 0</inkml:trace>
  <inkml:trace contextRef="#ctx0" brushRef="#br0" timeOffset="76905.6569">8897 11507 1056 0,'-5'-3'401'0,"-2"-2"-300"15,5 8-46-15,8-2-42 16,8 4-14-16,11 2-72 16,12-3-103-16</inkml:trace>
  <inkml:trace contextRef="#ctx0" brushRef="#br0" timeOffset="77248.9463">9575 11741 852 0,'11'3'346'0,"15"3"-218"16,-3 1-34-16,1-6-33 15,0-1-11-15,-2-6-16 16,-5-2-3-16,-7-3-5 16,-7-3-4-16,-6-1-9 0,-7 0-6 15,-6-1-7-15,-4 3-2 16,-2 7-6-16,1 4-4 16,4 9-7-16,0 6-3 15,5 6 3-15,3 5 3 16,3 5 16-16,6 2 12 15,2 9 5-15,6 1 2 16,5 4-7-16,-2-3-7 16,4-7 4-16,-1-6-8 0,1-9-217 15</inkml:trace>
  <inkml:trace contextRef="#ctx0" brushRef="#br0" timeOffset="77592.604">10131 11713 809 0,'0'2'362'0,"-5"5"-155"16,-1 3-80-16,-8 3-55 15,-5 1-15-15,-3-1-29 16,-3-2-9-16,-1-6-3 15,4-5 0-15,4-5-9 0,1-4-7 16,5-3-9-16,2 0-3 16,5-2-2-16,5 3 3 15,2 0 1-15,5 0 0 16,4 5 14-16,1 1 10 16,4 8 17-16,5 6 7 15,-5 6 3-15,7 6-3 16,2 2-9-16,-4 2-5 15,7-1 27-15,-7-1-58 0</inkml:trace>
  <inkml:trace contextRef="#ctx0" brushRef="#br0" timeOffset="78326.8062">11266 11492 834 0,'-13'11'360'0,"-5"12"-179"0,-10 13-86 15,1 4-13-15,1 8-18 16,1-3-13-16,7-4-22 16,3-5-5-16,6-12-9 15,7-5 1-15,3-14 11 16,3-5 3-16,5-11 3 16,0-9-1-16,6-9-11 15,0-5-6-15,-2-8-4 16,1-4-1-16,-4-8-1 15,0-1-1-15,-4 2-4 16,-1 5 0-16,-1 17-4 16,-5 7-1-16,1 16-17 15,0 8-7-15,5 13-11 16,8 12-2-16,3 11 15 16,7 8 7-16,4-1 10 15,6 2 3-15,6 1 3 16,2-1 1-16,1-2 6 15,-6-4 1-15,-10-9 3 0,-5-7 0 16,-14-7 1-16,-5-4 2 16,-11-11-1-16,-9-1-2 15,-16-1-3-15,-7-2-3 16,-9 0-3-16,0-1 1 16,8 1 0-16,-3-1-19 15,8 1-61-15,5-1-38 16,6-2-176-16</inkml:trace>
  <inkml:trace contextRef="#ctx0" brushRef="#br0" timeOffset="78702.0629">11846 11509 582 0,'-20'-7'369'0,"-22"-11"15"16,-2 6-200-16,7 9-101 15,0 3-26-15,6 11-27 0,6 8-9 16,7 6-3-16,9 4 0 15,13 4 3-15,9-4 2 16,16 1 11-16,8-3 2 16,9-8 3-16,5-4 1 15,4-12-11-15,0-7 1 16,-9-10 4-16,-13-3 0 16,-16-7-13-16,-7-4-19 15,-18 0-61-15,-5 1-32 0,-19-2-116 16,-10 1-135-16</inkml:trace>
  <inkml:trace contextRef="#ctx0" brushRef="#br0" timeOffset="78920.4168">11762 11228 903 0,'-5'-4'473'16,"2"0"-167"-16,2 9-148 15,8 15-46-15,0 18-55 16,-5 13 2-16,2 21 5 16,-2 5-5-16,3 4-20 15,-1-7-5-15,-1-12-11 16,-2-5 3-16,1-14 4 16,3-5-30-16,5-12-92 15,-1-7-76-15,6-14-432 0</inkml:trace>
  <inkml:trace contextRef="#ctx0" brushRef="#br0" timeOffset="79170.755">12295 11559 1097 0,'6'0'427'0,"9"-3"-283"15,12 2-48-15,11 2-31 16,1-3-19-16,5 1-29 16,-2 0-16-16,-9-2-99 15,-2 6-73-15</inkml:trace>
  <inkml:trace contextRef="#ctx0" brushRef="#br0" timeOffset="79358.1562">12298 11652 690 0,'3'4'389'0,"6"0"-69"16,9 1-93-16,10 0-18 15,6-2-69-15,9 3-41 16,6-5-54-16,1 0-14 16,-2-1-34-16,-12-5-57 15</inkml:trace>
  <inkml:trace contextRef="#ctx0" brushRef="#br0" timeOffset="81053.1554">13246 11462 701 0,'-11'-13'318'0,"-11"-17"-132"15,7-2-35-15,10-3-59 16,5 1-27-16,12 4-46 16,8 3-9-16,8 9 19 15,3 4 8-15,4 9 4 16,1 6-5-16,-2 14-25 16,-1 7-7-1,-12 11-2-15,-9 4 1 0,-15 3 6 16,-10 0 2-16,-17-2 1 15,-2 5 0-15,-8-7-3 16,2-3 0-16,8-9 1 16,5-9-10-16,12-7-11 15,5-2-5-15,5-6-10 16,6-2 10-16,14 1 4 16,0-5 3-16,14 6 2 15,3 1-1-15,3 0 3 16,1 5 2-16,0-3 3 15,-5 2 2-15,-7-5 5 16,-8 0 1-16,-10-1 6 16,-5-3 2-16,-1 3 1 15,-1 0 0-15,-2 0-7 16,-1 0-2-16,1 0-4 0,0 0 1 16,0-1-2-16,0 1-3 15,0 0-6-15,0-9-16 16,3-5-29-16,14-35-22 15,1 27-18-15,3 6 12 16,-3-2 28-16,4 12 33 16,-6 9 50-16,1 1 11 15,-2 14 14-15,0 8-5 16,-4 6-17-16,0 1-6 16,2 1-8-16,-3-5 2 0,2-5-53 15,-1-1-137-15</inkml:trace>
  <inkml:trace contextRef="#ctx0" brushRef="#br0" timeOffset="81302.7276">13142 11778 541 0,'1'-1'341'0,"8"-2"57"16,10 0-174-16,21-2-96 15,8-1 0-15,22 2-57 0,7 1-23 16,7 3-24-16,-1 4-9 16,-5 3-1-16,-5-1-2 15,-11-3 15-15,-7-3-38 16,-14 0-133-16</inkml:trace>
  <inkml:trace contextRef="#ctx0" brushRef="#br0" timeOffset="81756.0735">13317 11997 683 0,'2'-8'322'15,"4"-6"-82"-15,16-2-140 16,2-4-9-16,9 6 26 16,-2 6 2-16,-4 9-20 15,2 12-18-15,-5 15-13 16,-2 1-5-16,-3 11-16 15,-5 0-4-15,-1-2-19 16,-4 1-5-16,-1-10 0 16,-2-2 2-16,-2-10 6 15,5-7 2-15,-7-7-36 0,2-4-28 16,-4-10-53-16,-7-4-29 16,-2-4 4-16,-4-1 23 15,-4 2 43-15,-3 4 21 16,-5 3 37-16,-3 8 10 15,-4 10 19-15,-4 1 7 16,-2 7-11-16,1 3-9 16,5-3-19-16,4 3-4 0,14-3-65 15,6-6-124-15</inkml:trace>
  <inkml:trace contextRef="#ctx0" brushRef="#br0" timeOffset="82607.434">14228 11364 567 0,'0'-5'351'0,"-4"-3"-19"15,-1 8-127-15,-5 14-103 16,-6 9-20-16,-1 13-20 16,3 4 0-16,-1 2-18 15,4-1-9-15,4-6-12 16,-2-4-6-16,5-8-2 16,3-5 1-16,0-7 2 15,1-6 2-15,2-6 9 16,5-2-2-16,2-11-4 15,2-4-3-15,4-8-15 16,-5-7-5-16,3-5-9 16,2-3-2-16,-6 1 1 0,2 0 4 15,-5 11 5-15,0 5 0 16,-2 10-6-16,0 8-9 16,2 6-12-16,2 9-3 15,8 12-1-15,4 9 5 16,8 10 8-16,2 1 5 15,5 3 6-15,-2-3 7 0,-2-4 5 16,-4-1 2 0,-11-9 3-16,-7-4 0 0,-6-5 2 15,-7-4 0-15,-10-3-1 16,-6-4 2-16,-16-5 0 0,-4-2-1 16,-10-4 0-16,5-2-3 15,1 0-4-15,7 2-3 16,11-1-5-16,2 3-7 15,15 2-36-15,5 0-30 16,11 2-97-16,8-2-88 16</inkml:trace>
  <inkml:trace contextRef="#ctx0" brushRef="#br0" timeOffset="82997.9217">14590 11496 700 0,'2'2'352'16,"-1"-2"-78"-16,5 8-148 15,7 9-28-15,-6 5-8 16,5 8-12-16,-4 0-17 16,-4-4-9-16,-1-4-16 0,0-5-6 15,0-6-5-15,1-4 1 16,-2-4 11-16,-1-4 0 16,3-7-5-16,0-5-5 15,1-7-18-15,5-3-6 16,-1-3-4-16,6 2-2 15,8 3-4-15,-3-1 0 16,6 7-1-16,1 3-2 0,-2 7-25 16,0 3-44-16,-6 7-224 15</inkml:trace>
  <inkml:trace contextRef="#ctx0" brushRef="#br0" timeOffset="83357.1897">15176 11416 966 0,'-3'3'389'0,"-1"8"-218"0,0 4-56 16,6 12-25-16,2 3 8 15,4 6-24-15,0 4-3 16,-3-5-31-16,0-1-9 15,-6-7-6-15,1-5 0 16,1-8-24-16,2-4-45 16,1-6-161-16</inkml:trace>
  <inkml:trace contextRef="#ctx0" brushRef="#br0" timeOffset="83529.4314">15081 11578 822 0,'10'1'390'16,"7"-1"-166"-16,11 4-94 15,-1-4-27-15,12-1-54 16,4 1-19-16,1-1-12 16,3-2-33-16,-10-1-240 15</inkml:trace>
  <inkml:trace contextRef="#ctx0" brushRef="#br0" timeOffset="83779.3613">15591 11447 800 0,'-2'3'356'16,"2"5"-130"-16,2 6-76 15,-1 8-50-15,7 6 14 16,-5 2-34-16,3 1-20 0,2-1-22 16,-6-6-16-16,5-2-2 15,-2-4 2-15,-3-8-5 16,-2-3-26-16,0-7-80 16,1-2-73-16,-1 1-243 15</inkml:trace>
  <inkml:trace contextRef="#ctx0" brushRef="#br0" timeOffset="84075.7687">15619 11431 310 0,'8'-4'197'16,"2"0"-9"-16,4-1-66 16,3 5-12-16,1 0-24 15,8 2-7-15,-1 5-10 16,-3-1-5-16,0-1 10 0,-5 0 0 15,-5-1-2-15,0 0-4 16,-2 5-16-16,-4-3-6 16,1 8 3-16,0-1 3 15,0 3-1-15,0 0-4 16,1 6-10-16,-2-2-6 16,-1 3-7-16,-2 0-1 15,0-1-6-15,0-1-1 0,0-2 0 16,3 0 0-16,-1-6-56 15,-1 0-74-15</inkml:trace>
  <inkml:trace contextRef="#ctx0" brushRef="#br0" timeOffset="84247.9999">16084 11691 1358 0,'0'0'590'16,"-5"-1"-315"-16,5 1-163 15,0 0-48-15,-1 0 371 16</inkml:trace>
  <inkml:trace contextRef="#ctx0" brushRef="#br0" timeOffset="87215.2084">2040 12466 458 0,'-21'3'228'0,"-27"8"-49"0,-9 0-8 16,-6-6-28-16,3-2-24 16,9 2-62-16,6-6-19 15,20-1-30-15,9 3-16 16,17-2-5-16,15 4 6 16,16 4 12-16,7 0 14 0,13 10 1 15,5 3-6-15,0 3-7 16,-4 2 2-16,-17-1 13 15,-15 2 4-15,-28 3 6 16,-18 3-1-16,-28 9-9 16,-12 3-4-16,-11 2-7 15,4 0-6-15,24-4 33 16,10-6 9-16,18-14 4 16,10-5 3-16,10-9-31 15,12 1-9-15,20-1-6 16,6-1 1-16,10 0-4 15,6-2-1-15,4-3 1 16,1-1 10-16,2-4-74 0,-7-4-87 0</inkml:trace>
  <inkml:trace contextRef="#ctx0" brushRef="#br0" timeOffset="87433.8966">2085 12823 900 0,'4'0'387'15,"1"0"-173"-15,12-2-107 16,9-1-19-16,14-1-19 16,10 0-22-16,11-1-33 15,-1 1-6-15,-5 0-16 16,-3-1-54-16,-21 1-294 0</inkml:trace>
  <inkml:trace contextRef="#ctx0" brushRef="#br0" timeOffset="87606.0722">2327 12865 811 0,'0'11'366'15,"0"12"-151"-15,2 4-61 16,6-2-45-16,1 3-21 0,2-3-39 15,-2-7-15-15,-1-5-8 16,-1-7-26-16,1-12-94 16,1 1-82-16</inkml:trace>
  <inkml:trace contextRef="#ctx0" brushRef="#br0" timeOffset="87871.3052">2570 12801 730 0,'8'3'417'16,"0"3"-58"-16,0 10-157 15,3 4-38-15,-12 7-61 16,2-2-29-16,-6 0-38 16,-1-6-9-16,6-10-12 15,3-1 0-15,2-10-20 16,3-6-8-16,0-7-7 16,4-6-4-16,4 1 10 15,5-1 3-15,3 6 5 0,0 3-1 16,-2 12 14-16,-2 6 11 15,-11 14 20-15,-2 8 10 16,-5 6-3-16,-4 5-5 16,0-3-11-16,-1-3-20 15,5-4-412-15</inkml:trace>
  <inkml:trace contextRef="#ctx0" brushRef="#br0" timeOffset="88402.4304">3431 12976 1092 0,'4'16'426'0,"0"11"-282"0,7-2-14 15,4-8-21-15,0-8-20 16,10-7-35-16,-3-3-9 16,9-15-11-16,1-5-2 15,1-17-6-15,-3-6-4 16,-11-10-12-16,-5-1-10 0,-16 0-14 16,-13-3-5-16,-19 3 3 15,-7 4 6 1,-10 11 10-16,2 5 3 0,1 22 1 15,4 4 1-15,16 16-5 16,3 9-8-16,20 6-5 16,8 7-2-16,22 2 4 15,10 0 4-15,15-2 12 16,3-1-26-16,12-6-101 16,6-3-73-16</inkml:trace>
  <inkml:trace contextRef="#ctx0" brushRef="#br0" timeOffset="88754.8241">4020 12735 602 0,'-10'0'366'16,"-11"0"-76"-16,-4 1-71 16,-4 3-40-16,4 6-86 0,2 0-29 15,10 6-37 1,4 1-5-16,9-2-9 15,8 3-3-15,10-6-1 16,2-1-1-16,4-7 5 16,-3-3 1-16,-12-2-18 15,0 0-12-15,-8-1-27 16,-2 0-9-16,-8 2 11 16,-2 2 10-16,-7 6 33 15,0 2 18-15,5 6 20 16,2 3 5-16,7 3 0 0,4 0-6 15,10 2-14-15,2-2-4 16,9-1-7-16,1-6-2 16,0-11-9-16,5-3-28 15,-1-10-171-15</inkml:trace>
  <inkml:trace contextRef="#ctx0" brushRef="#br0" timeOffset="88879.7958">3998 12605 1084 0,'-1'-2'499'0,"-3"1"-251"16,-2 1-100-16,6 0-114 15,-1 0-35-15,2 10-72 16,6 12-62-16</inkml:trace>
  <inkml:trace contextRef="#ctx0" brushRef="#br0" timeOffset="89176.6">4359 12803 444 0,'-2'-4'339'0,"-8"-4"65"16,-5 1-88-16,-8 5-88 16,-5 0-54-16,-2 2-83 0,5 5-37 15,3 8-53-15,4 4-8 16,8 11-7-16,-2 2 1 15,10 6 4-15,3-3 1 16,9-2 5-16,2-4 3 16,3-13 5-16,-3-2 5 15,-2-13 13-15,-1-2 5 16,-9-8 3-16,5-3-4 16,-15 3-14-16,-7-5-5 15,1 9-18-15,-4-1-28 0,8 3-121 16,7 7-140-16</inkml:trace>
  <inkml:trace contextRef="#ctx0" brushRef="#br0" timeOffset="89544.4964">4429 12813 819 0,'3'5'445'16,"4"4"-59"-16,2 9-199 15,-1 6-6-15,-1 3-46 16,-1-2-24-16,-7-3-54 0,0 0-17 16,1-8-14-16,0-2-5 15,-3-12-3-15,4-7-13 16,3-6-27-16,2-3-10 15,7-4-15-15,0-4 7 16,2 0 13-16,1 2 8 16,4 8 7-16,3 5-2 15,-5 11 32-15,-1 7 16 16,-8 10 23-16,-6 7 10 16,-3 9-20-16,-1 2-12 15,-2-3-18-15,1 1-5 0,4-6-39 16</inkml:trace>
  <inkml:trace contextRef="#ctx0" brushRef="#br0" timeOffset="90012.9824">5400 12520 1039 0,'-22'8'408'0,"-21"13"-265"0,-1 7-43 16,8 6-33-16,10 11-16 15,18 14-21-15,10 8-3 16,24 9 11-16,11-3 4 16,13-10-2-16,-2-13 1 15,3-22-9 1,-3-6-15-16,-5-17-99 0,-4-2-66 16</inkml:trace>
  <inkml:trace contextRef="#ctx0" brushRef="#br0" timeOffset="90231.681">5675 12642 1173 0,'-4'4'481'0,"-3"7"-282"16,2 9-66-16,1 13-54 15,5 10-4-15,5 14-4 16,1 0-11-16,3 1-21 15,0-9-2-15,-1-15-24 16,-1-8-33-16,-2-12-130 16,-2-7-365-16</inkml:trace>
  <inkml:trace contextRef="#ctx0" brushRef="#br0" timeOffset="90568.142">5682 12618 1003 0,'9'-9'415'16,"10"-3"-249"-16,5 1-44 16,3 11-39-16,2 2-21 15,-2 7-23-15,-1 3-10 16,-11-2-10-16,-8 4-5 16,-8 0 1-16,-8 1 0 0,-6-1 1 15,2 1 0-15,1-9-8 16,4-2-7-16,11-2-8 15,5-2-2-15,10 3-1 16,4 3 2-16,7 5-1 16,1 8-2-16,-5 9 0 15,-2 6 3-15,-12 6 8 16,-10 2 3 0,-9 1 6-16,-7 2 2 15,-8-8 3-15,-3-4-5 16,-2-14-89-16,-1-10-64 0</inkml:trace>
  <inkml:trace contextRef="#ctx0" brushRef="#br0" timeOffset="90802.4996">6068 12539 1169 0,'13'16'461'0,"14"23"-286"16,0 13 4-16,-3 12-18 15,-6 4-19-15,-10 7-61 16,-5-2-23-16,-12-8-33 16,-5-8-4-16,-2-14-20 15,1-6-49-15,7-10-102 16</inkml:trace>
  <inkml:trace contextRef="#ctx0" brushRef="#br0" timeOffset="91530.8788">7102 12774 412 0,'-12'0'277'0,"-9"0"-9"16,-6 0-93-16,-3 3-13 0,1 2-44 15,4 1-20-15,8 5-40 16,6 1-34-16,9 2-26 16,3-1-5-16,13 0-1 15,4 2 4-15,9-2 6 16,2-2 4-16,-9-4 5 16,-3-5 1-16,-8-2 7 15,-10-1-3-15,-11 1-9 16,-6 0-3-16,-11 3-7 0,2 0 2 0,2 3 14 15,5 3 13-15,12 1 12 16,3 3 5-16,5 3 11 16,5 4-2-16,7 1-5 15,2-1-5-15,4-2-19 16,2-1-8-16,-3-8-4 16,3-2-31-16,-4-7-162 15</inkml:trace>
  <inkml:trace contextRef="#ctx0" brushRef="#br0" timeOffset="91671.4593">6991 12627 928 0,'-1'-4'378'16,"-2"-5"-213"-16,2 7-146 15,-1 2-23-15,4 6-151 0</inkml:trace>
  <inkml:trace contextRef="#ctx0" brushRef="#br0" timeOffset="91812.0629">7156 12797 802 0,'14'26'407'15,"16"30"-116"-15,0 4-54 16,-2 0-91-16,-3-6-39 16,-8-9-58-16,-2-3-15 15,-4-10-34-15,0-6-46 0,1-11-179 16</inkml:trace>
  <inkml:trace contextRef="#ctx0" brushRef="#br0" timeOffset="91999.5412">7456 12875 1102 0,'-13'0'475'0,"-13"5"-252"16,-3 6-65-16,-7 12-57 15,-2 7-29-15,-6 10-36 16,-4-2-8-16,1 5-21 16,3 4 1-16,7-6-74 15,7 3-48-15,9-8-185 16</inkml:trace>
  <inkml:trace contextRef="#ctx0" brushRef="#br0" timeOffset="92671.6241">7720 12908 961 0,'-10'-12'425'0,"-15"-12"-215"16,-2 1-54-16,-2 7-72 16,0 4-28-16,3 12-36 15,2 5-12-15,6 10-16 16,4 7-2-16,7 9 0 16,7 2 0-16,6 1 6 15,4-6 1-15,9-8 3 16,2-5 4-16,2-12 6 15,2-3 3-15,2-12-4 16,-2-4-9-16,-1-7-19 16,-4-2-1-16,-6 1 2 15,-5-2 9-15,-8 6 11 0,-1 5 1 16,-1 6-3 0,-4 6-7-16,3 7-9 0,0 3 0 15,-1 7 6-15,4 3 7 16,6 4 10-16,3 1 3 15,6 2 1-15,1-5 0 16,6-6 2-16,-1-2 1 16,-1-11 2-16,-2 0 3 15,-4-5 1-15,1-5 1 16,2-8-2-16,-2-4-2 0,-3-4-2 16,-4-1 0-16,-5 8 15 15,-4 0 12-15,-1 10 13 16,0 4 0-16,-2 9-19 15,3 9-10-15,0 12-10 16,0 6 3-16,1 11 10 16,-4-1 1-16,3-2-6 15,0 3-3-15,4-4-8 16,5-2 0-16,3-4-63 16,3-8-60-16,2-10-187 15</inkml:trace>
  <inkml:trace contextRef="#ctx0" brushRef="#br0" timeOffset="93062.1811">8045 12993 835 0,'-2'-1'374'0,"2"2"-153"16,2 1-65-16,-2-2-50 16,0 0-27-16,30 6-50 15,32 3-13-15,-19-8-70 16,3 0-182-16</inkml:trace>
  <inkml:trace contextRef="#ctx0" brushRef="#br0" timeOffset="93429.183">8469 12837 648 0,'-14'-3'371'16,"-16"-3"-36"-16,2-1-138 15,8 5-102-15,0 2-29 16,11 3-45-16,3 3-16 16,3 3-9-16,8 2-1 0,4 1 3 15,0 3 2-15,5-3 4 16,1-3 2-16,2-3 3 16,0-4 1-16,2-2 7 15,-5-1-15-15,-13-5-20 16,0 2-12-16,-9 0-14 15,-8 1 14-15,-7 1 19 16,0 4 19-16,2 7 30 16,1 4 10-16,10 7 15 15,1 2 2 1,9 5 9-16,4-4 1 16,15 0-7-16,-1-7-10 0,10-7-27 15,4-2 4-15,4-7-81 16,6 0-28-16</inkml:trace>
  <inkml:trace contextRef="#ctx0" brushRef="#br0" timeOffset="94328.0327">9439 12723 699 0,'-8'-5'345'0,"-5"0"-105"16,-4-1-62-16,1 5-52 15,-3 0-21-15,0 1-33 16,4 2-18-16,-3 3-31 16,7 3-16-16,7 5-20 15,0 1-6-15,13 5 3 16,3-1 3-16,5-3 9 16,5 1 5-16,-4-6 7 0,6-2 1 15,-6-7-4-15,-6-1-6 16,-5-4-22-16,-7 1-13 0,-8-1-8 15,-7 1 3-15,-9 1 18 16,-1 0 11-16,-3 5 6 16,7 3-1-16,3 5-3 15,-1 3-3-15,10 1-1 16,2 3 1-16,7 2 12 16,8 0 3-16,4 0 11 15,2 0 1-15,5-3-3 16,-3-3-2-16,7-6 0 15,-4-6 1-15,2-5 3 16,1-3 0-16,-4-3-2 16,3-6-1-16,-4-4-2 15,1-1-1-15,0-4 0 16,-1 0-2-16,-1 4-2 16,-1 2-1-16,-1 8-6 15,-1 5-5-15,-2 7 13 0,0 6 7 16,-2 8 15-16,0 5 11 15,-1 4-9-15,-1 0-3 16,1-4-6-16,-3-4-2 16,-2-9 7-16,1-2 13 15,-2-12 16-15,3-3 1 16,3-7-6-16,-3-6-13 16,7 1-19-16,-2-3-4 0,1 0-4 15,-2 4-3-15,-6 0-54 16,3 1-55-16,0 4-258 15</inkml:trace>
  <inkml:trace contextRef="#ctx0" brushRef="#br0" timeOffset="94515.5105">9874 12763 553 0,'2'0'349'0,"0"4"4"15,-2 4-79-15,-2 9-88 16,2 4-36-16,0 7-71 16,0 3-23-16,0-1-30 15,2 1 16-15,4-6-128 16,2-4-97-16</inkml:trace>
  <inkml:trace contextRef="#ctx0" brushRef="#br0" timeOffset="94812.6916">10180 12796 786 0,'-9'-10'434'0,"-6"-2"-99"0,-5 3-166 15,2 5-51-15,2 8-70 16,2 4-18-16,1 9-27 15,5 5-4-15,6 7-6 16,3 3 2-16,8-1 3 16,6-2 2-16,6-7 4 15,1-5 4-15,1-12 10 16,-7-6 4-16,-2-9 7 16,-4-4-3-16,-10-1-14 15,-4-1-11-15,-15-2-31 16,-4 1-41-16</inkml:trace>
  <inkml:trace contextRef="#ctx0" brushRef="#br0" timeOffset="94999.7434">10240 12798 1228 0,'8'12'504'0,"11"17"-301"0,5 8-21 15,4 4-62-15,1 3-24 16,3-3-51-16,1-4-15 16,-4-5-14-16,0-3-40 15,-9-9-117-15,0-4-65 16</inkml:trace>
  <inkml:trace contextRef="#ctx0" brushRef="#br0" timeOffset="95218.4484">10491 12836 967 0,'-8'6'465'0,"-16"15"-158"16,-6 10-70-16,-4 17-83 16,-3 4-20-16,1 0-50 15,1-1-26-15,3-8-30 16,-1 0-7-16,3-6-39 15,1-5-52-15,2-8-192 16</inkml:trace>
  <inkml:trace contextRef="#ctx0" brushRef="#br0" timeOffset="95748.4377">10551 12739 749 0,'0'0'382'0,"-2"1"-136"16,0 6-60-16,2-7-72 15,-1 7-26-15,1 23-17 16,7 34-13-16,4-31-34 16,5 0-5-16,7-11-1 15,4-2 4-15,5-13 11 16,-1-8 3-16,-7-7 2 15,-5-6 1-15,-6-6-1 0,-8 1-4 16,-5-3-12-16,0 0-17 16,-8-1-95-16,5 1-48 15</inkml:trace>
  <inkml:trace contextRef="#ctx0" brushRef="#br0" timeOffset="96217.0905">10851 12800 1002 0,'5'-2'395'0,"13"-3"-262"16,4 0-32-16,10 0-37 16,5 3-20-16,-1 2-32 15,-1 0-5-15,-5-1 0 16,-7 1 0-16,-10-2 1 15,-4 2-9-15,-9 0-32 16,-2 0-4-16,-9 5-4 16,-3 3 7-16,-7 7 28 15,-3 2 1-15,3 4 1 0,1 2 0 16,7 3 4-16,4 1 3 16,9 2 19-16,2-5 7 15,8-8 8-15,4-4 1 16,7-9-10-16,4-4-1 15,5-5-7-15,4-3-3 16,0-7-5-16,0-4-3 16,-4-3 0-16,-10-4 2 15,-3 1 1-15,-6 6 1 16,-5 6 15-16,0 6 14 0,-8 8 4 16,1 5 5-16,-7 12-11 15,5 2-13-15,2 8-9 16,-2 2-6-16,10 1-8 15,-1-3 0-15,0-3-65 16,4-4-54-16</inkml:trace>
  <inkml:trace contextRef="#ctx0" brushRef="#br0" timeOffset="96404.9335">11448 12811 864 0,'0'-1'479'0,"-3"-1"-110"0,1 9-158 16,0-7-111-16,1 13-32 15,2 48-10-15,1-26-17 16,0-4-22-16,2 0-1 16,1-9-107-16,3-1-77 15</inkml:trace>
  <inkml:trace contextRef="#ctx0" brushRef="#br0" timeOffset="96936.0532">11634 12866 768 0,'-13'1'373'0,"-16"4"-126"15,4 2-70-15,-3 2-79 16,6 1-21-16,8 6-41 15,1-3-14-15,11 0-19 16,2-2-3-16,5-1-2 16,11 1 2-16,4-4 1 15,4 0 4-15,4-2-39 16,0-7-31-16,0 2-90 16,-2-9-39-16,1-4 18 15,-5 1 32-15,-1-7 132 16,1 8 78-16,-8-5 100 15,1 3 26-15,-3 7 14 16,-3-1-23-16,0 11-50 16,-1 5-13-16,-4 4-40 0,6 6-10 15,-8-4-17-15,1 3-10 16,-3-6-11-16,-1-4-6 16,1-3-10-16,0-5 0 15,6-2-3-15,-6 0-4 16,0 1-14-16,15-1-9 15,36-44-11-15,-30 26-1 0,2 8 10 16,0-3 2-16,-5 10 6 16,-1 5-1-16,-6 9-3 15,-3 6 1-15,-5 9 5 16,1 1 3-16,-4 2 4 16,0 1 2-16,-1-5-49 15,-3-1-69-15</inkml:trace>
  <inkml:trace contextRef="#ctx0" brushRef="#br0" timeOffset="97107.4934">12103 12593 1283 0,'-3'8'462'0,"-5"9"-387"0,3 6-35 16,4 8 1-16,0 2-52 16</inkml:trace>
  <inkml:trace contextRef="#ctx0" brushRef="#br0" timeOffset="97716.919">13063 12863 777 0,'-5'-7'375'15,"-5"-8"-128"-15,-3 1-34 0,-8 7-50 16,-4 3-36-16,-3 9-63 15,1 4-22-15,9 12-41 16,4 3-9-16,11 10-7 16,3-2-1-1,11 3 7-15,12-5 5 0,8-10 6 16,5-2 4-16,-2-14 8 16,-7-2 6-16,-13-7 0 15,-8-6-10-15,-14 0-17 16,-11-5-16-16,-14 1-25 15,-5-3-29-15,2 3-143 16</inkml:trace>
  <inkml:trace contextRef="#ctx0" brushRef="#br0" timeOffset="98029.1632">13212 12830 786 0,'0'-2'411'0,"0"-5"-134"15,-1 6-97-15,1 1-32 16,-1 0-66-16,0 0-25 16,-3 10-20-16,-13 46 4 15,16-24 2-15,3 0-1 0,6 0-4 16,3-6-9-16,5-10-8 15,3-3 3-15,8-10 6 16,2-1 8-16,-4-9 2 16,-3-1 1-16,-11-8-5 15,-1-1-9-15,-7-5-37 16,-3-2-39-16,-1 4-134 16,-2-2-67-16</inkml:trace>
  <inkml:trace contextRef="#ctx0" brushRef="#br0" timeOffset="98232.6266">13492 12778 1157 0,'-2'4'503'0,"-6"9"-248"16,0 6-60-16,-1 19-81 0,1 7-13 15,8 12-44-15,0 1-14 16,4-1-19-16,1-1-9 15,-2-6-5-15,1-5-10 16,-4-4-85-16,1-1-62 16,-1-10-165-16</inkml:trace>
  <inkml:trace contextRef="#ctx0" brushRef="#br0" timeOffset="98419.6911">13510 13059 983 0,'1'-2'421'0,"8"1"-212"15,5 1-135-15,10 0-63 16,3 1-5-16,4 2-4 16,0-1-33-16</inkml:trace>
  <inkml:trace contextRef="#ctx0" brushRef="#br0" timeOffset="98638.3844">13752 12700 888 0,'0'3'405'16,"-1"11"-108"-16,-2 7-165 15,3 21-34-15,0 8 8 16,6 13-27-16,2-1-10 16,0-6-27-16,1-5-9 15,-4-14-23-15,0-3-42 0,-2-8-126 16</inkml:trace>
  <inkml:trace contextRef="#ctx0" brushRef="#br0" timeOffset="98966.4446">13794 12633 863 0,'14'-7'381'16,"13"-3"-178"-16,-1 10-106 15,0 3-26-15,-6 8-33 16,-3 1-17-16,-9 3-9 15,-6 0 1-15,-11 1 4 16,-6-1 1-16,-3-1-2 16,2-3-7-16,10-6-30 15,6-1-7-15,14-4-6 16,8 1 2-16,7 3 22 0,4 2 2 16,0 7 0-1,-7 3-2-15,-7 7 0 0,-9 2 10 16,-17-1 16-16,-4 0 4 15,-16-2 7-15,-2-6-46 16</inkml:trace>
  <inkml:trace contextRef="#ctx0" brushRef="#br0" timeOffset="99575.6644">14273 12816 723 0,'-11'-10'377'0,"-8"-7"-123"16,-4 1-32-16,2 10-105 15,4 6-38-15,-2 6-41 16,8 6-9-16,0 9-7 15,3 2-1-15,8 7-2 16,5 0-2-16,8-3 2 16,3-1 0-16,7-12 2 0,1-7 3 15,3-8 6-15,-4-11-16 16,-5-6-40-16,-3-2-20 16,-11-6-39-16,-3-1-10 15,-4-2-3-15,-1-1 8 16,4-1 19-16,1 0 19 15,8-1 32-15,2 1 7 16,7 1 5-16,5 4 0 16,4 6 43-16,0 1 32 15,-3 10 67-15,-1 4 24 0,-5 10-9 16,-2 6-16-16,0 15-50 16,-2 4-14-16,2 11-23 15,0 5-5-15,-2 12-8 16,3 3-5-16,-4 1-9 15,1-2-4-15,0-18-3 16,-4-13 4-16,-1-16-26 16,-5-7-21-16,-4-7-83 15,-3-7-38-15,-5-4-42 16,-1-5 9-16,-6 3 74 16,-1 6 32-16,-4 8 64 15,-5 4 10-15,-3 5 5 16,2 1 3-16,5 0-5 15,6 0-306-15</inkml:trace>
  <inkml:trace contextRef="#ctx0" brushRef="#br0" timeOffset="99904.109">14739 12806 873 0,'8'5'485'0,"2"3"-17"0,-1 9-315 16,-4 1-8-16,-4 7-43 16,-2-3-24-16,0-7-32 15,-2-2-11-15,1-10-9 16,2-1 2-16,2-7-8 16,-2 4-4-16,0 0-12 15,6-14-6-15,44-31-6 16,-29 31-1-16,-2 5 2 15,3 5 0-15,-2 5-3 16,-4 6-3-16,-1 9 0 16,-7 6 0-16,-2 7 8 15,-2 1 3-15,0 1 2 16,-4-4-7-16,0-7-99 16,-5-6-72-16</inkml:trace>
  <inkml:trace contextRef="#ctx0" brushRef="#br0" timeOffset="100075.5465">14859 12498 1119 0,'-2'-10'538'16,"0"-7"-223"-16,1 10-95 15,3 23-122-15,1 11-46 16,-2 17-38-16,0 7 16 15,-5 4-70-15</inkml:trace>
  <inkml:trace contextRef="#ctx0" brushRef="#br0" timeOffset="116575.9639">15494 12740 1178 0,'0'-1'467'0,"0"0"-326"16,-3-1-47-16,2 2-54 15,0 0-103-15</inkml:trace>
  <inkml:trace contextRef="#ctx0" brushRef="#br0" timeOffset="116763.4967">15504 12942 1140 0,'0'2'469'15,"-6"0"-284"-15,6 0-120 16,-1-2-28-16,1 0-132 16</inkml:trace>
  <inkml:trace contextRef="#ctx0" brushRef="#br0" timeOffset="117669.8065">16327 12475 691 0,'-3'0'321'0,"-5"2"-117"15,-1 9-64-15,-4 15-39 16,-1 6-11-16,-4 9-26 15,-1 4-10-15,-2 2-31 16,1 2-5-16,7 0-6 16,-1-5-2-16,7-12-1 15,6-7 2-15,1-15 5 16,2-8 5-16,3-13 2 16,-2-9-1-16,5-11-6 15,4-4-6-15,-3-6-5 16,2 1 0-16,-8-4 0 15,-2-1 1-15,0 3 0 16,1-2-1-16,0 10-3 16,-2 10-2-16,0 9-8 15,-1 10-11-15,3 15-11 0,6 5-3 16,7 14 2-16,8 8 9 16,8 5 10-16,4-1 5 15,10 4 5-15,1-5 3 16,-1-2 4-16,-4-4 1 15,-12-8 2-15,-10-6 2 16,-10-6 1-16,-9-5 1 16,-13-3 0-16,-3 0-2 15,-17-1-2-15,-1 3-4 16,-7-2 1-16,-2 0 0 0,7-6-43 16,3-3-73-16</inkml:trace>
  <inkml:trace contextRef="#ctx0" brushRef="#br0" timeOffset="118074.8001">16876 12593 668 0,'-8'-6'344'0,"-12"-8"-76"0,-4 3-54 16,-7 3-73-16,-4 2-32 16,-1 6-68-16,-3 6-23 15,10 6-27-15,2 6-5 16,13 6-2-16,4 1 0 15,10 0 8-15,3 0 6 16,16-3 6-16,11-5 4 16,12-6 5-16,7-4-1 15,3-7 3-15,-6-3 4 16,-11-9 9-16,-5 0 5 0,-17-4 5 16,-5-2 0-16,-14 2-15 15,-6-2-9-15,-7 0-34 16,-3 3-38-16,3 0-141 15,4 0-133-15</inkml:trace>
  <inkml:trace contextRef="#ctx0" brushRef="#br0" timeOffset="118277.897">16808 12386 594 0,'-3'-5'384'16,"-2"-3"-32"-16,-1 8-155 15,2 2-43-15,-3 14-83 16,1 7-20-16,4 13-17 15,2 9 2-15,3 6-5 16,2 5-4-16,-3 5-9 16,-1 0-5-16,0-1 0 15,-1-8 1-15,5-13-1 16,-1-4 1-16,2-12-8 0,1-1-45 16,-2-13-467-16</inkml:trace>
  <inkml:trace contextRef="#ctx0" brushRef="#br0" timeOffset="118586.1158">17238 12673 900 0,'3'0'366'0,"9"0"-211"0,5 0-33 0,12-2-33 15,8 0-21-15,9-2-43 16,-1 0-11-16,-3 3-25 15,-6-2-66-15,-10 3-359 16</inkml:trace>
  <inkml:trace contextRef="#ctx0" brushRef="#br0" timeOffset="118758.3151">17296 12768 785 0,'2'2'379'0,"13"1"-104"0,7 2-77 16,9-1-73-16,13 2-29 15,0 2-64-15,2-1-17 16,-8 0-54-16,-6-4-185 16</inkml:trace>
  <inkml:trace contextRef="#ctx0" brushRef="#br0" timeOffset="119636.7106">18118 12566 437 0,'-7'-7'302'0,"-9"-11"38"16,4-2-80-16,7-10-87 16,-1-5-32-16,6-6-61 15,4-4-27-15,8 10-16 16,11 5 2-16,4 11 2 15,1 9-6-15,3 11-16 16,-2 9-11-16,-8 13-9 16,-5 2 1-16,-14 8 5 15,-6 3 3-15,-15-1 0 16,-6 6-1-16,-9-2-2 16,0-1-1-16,3-7-20 15,10-7-6-15,8-10-5 16,7-3-3-16,8-10 18 15,-2-1 3-15,13 0 2 16,4 0 0-16,8 3-1 16,8 2 0-16,1-3 4 0,0 3 1 15,0-3 4-15,-5-2 4 16,-10 0 2-16,-3 0 2 16,-11-1 1-16,1 1 2 15,-5 0 6-15,-2-1-1 16,-2 0 0-16,2-1-5 15,0 1-7-15,0 0-1 0,1 0-4 16,1-13 0-16,13-27-2 16,-5 28 0-16,3-1 0 15,2 3-3-15,-1 0 13 16,1 0 7-16,2 7 12 16,-3 1 7-16,-3 6-3 15,1 3-4-15,-4 3-3 16,8 7-3-16,-7-1-5 15,-2 3-3-15,0 1-5 16,-7-3-1-16,2 3 0 16,9-3-17-16,-5-2-101 15,2 0-90-15</inkml:trace>
  <inkml:trace contextRef="#ctx0" brushRef="#br0" timeOffset="119869.2963">18006 12797 534 0,'-5'0'319'16,"-1"0"-4"-16,10 1-124 15,-4-1-65-15,9 0-26 16,22 1-44-16,78 3-22 15,-31-1-19-15,5 3-2 16,-2-2 1-16,-5 3 1 16,-14-4-1-16,-3-3-11 15,-16 0-143-15</inkml:trace>
  <inkml:trace contextRef="#ctx0" brushRef="#br0" timeOffset="123201.3539">18075 13075 919 0,'5'-4'353'0,"7"-2"-240"15,4-6-27-15,10-1-11 16,4-2-9-16,6 4-14 16,0 8-9-16,-2 10-19 15,-1 10-1-15,-9 16-12 16,0 4 1-16,-11 8 1 0,-2 0-1 16,-7-6 1-16,0-3 1 15,0-13 2-15,-1-7-8 16,4-13-45-16,1-6-32 15,3-13-46-15,-4-5 8 16,-7-8 44-16,-6 0 31 16,-6 6 53-16,-3 6 12 15,-4 16 16-15,-4 4 12 0,-14 12 0 16,0 5-9-16,-8 4-20 16,4 1-13-16,6-5-12 15,9-5 10-15,11-11-110 16,10-4-179-16</inkml:trace>
  <inkml:trace contextRef="#ctx0" brushRef="#br0" timeOffset="123889.9108">19009 12475 636 0,'-1'0'353'15,"1"2"0"-15,1 12-234 16,-5 4-38-16,3 10 15 16,-6 1-7-16,-3 7-27 15,0-4-8-15,-2-1-28 16,4-2-6-16,2-10-3 15,2-4 0-15,1-8 4 16,-4-6 6-16,7-5-2 16,-2-4-2-16,2-8-12 15,6-4-9-15,1-7-8 16,0-5-1-16,6-1 0 16,-4 0 0-16,0-4 6 15,3 5-1-15,-7 2 2 16,3 7-6-16,-6 16-9 15,-2 6-5-15,0 11-10 16,0 5 3-16,3 14 3 16,1 3 4-16,10 5 8 0,9 4 5 15,12-3 5-15,7 4 2 16,3-6 4-16,-3-6 2 16,-9-6 2-16,-7-5 1 15,-15-7 0-15,-7-3 3 16,-15-2 2-16,-8-3 2 0,-17-1 0 15,-5-1-5-15,-11 0-2 16,6-1-2-16,5-2-4 16,5-4-10-16,12-3-56 15,7-1-32-15,10-1-124 16,8 0-123-16</inkml:trace>
  <inkml:trace contextRef="#ctx0" brushRef="#br0" timeOffset="124277.0175">19345 12574 908 0,'0'-2'399'16,"7"5"-188"-16,0 7-72 16,4 9-47-16,1 7-11 15,-2 5-19-15,-5 0-9 16,3-3-12-16,2 0-8 16,-8-9-9-16,4-5-1 15,-3-7 5-15,-4-6 6 0,3-9 3 16,1-6-1-16,-1-10-10 15,4-2-9-15,2-3-11 16,8 3-5 0,0 2-9-16,4 2-5 15,7 7-5-15,-1 1 0 16,5 8 5-16,2 6 6 0,0 5-91 16,-2 5-71-16</inkml:trace>
  <inkml:trace contextRef="#ctx0" brushRef="#br0" timeOffset="124526.9588">19974 12514 842 0,'0'0'381'0,"0"2"-160"15,-3 4-80-15,3-6-63 16,0 9 3-16,4 21-15 0,7 41-12 16,-5-31-18-16,-5 0-11 15,2-10-5-15,-1-3 0 16,-1-8-27-16,7-6-55 16,-4-7-428-16</inkml:trace>
  <inkml:trace contextRef="#ctx0" brushRef="#br0" timeOffset="124699.1905">19869 12663 850 0,'3'-1'411'0,"8"1"-131"0,7 0-137 16,4 1-22-16,11 1-48 15,3-2-30-15,9 0-28 16,2 0 24-16,0-4-160 15,-2-2-253-15</inkml:trace>
  <inkml:trace contextRef="#ctx0" brushRef="#br0" timeOffset="125215.906">20520 12546 723 0,'0'6'376'0,"0"1"-55"15,3 13-199-15,-2 3 1 16,-1 5-14-16,-1 4-14 16,-2-1-30-16,1 0-19 15,3-7-23-15,4-5-1 16,-4-10 1-16,2-4-4 0,0-11-69 15,2-1-47-15,2-10-117 16,-3-4-68-16,-5-2-73 16,-4-1 20-16,-2 2 104 15,0-1 79-15,4 7 198 16,3-2 52-16,3 6 42 16,6 2 14-16,6 1-26 15,-1 1-19-15,7-1-23 16,0 0-13-16,3 3-16 15,1-2 5-15,-4 4 5 16,-1 1-1-16,-7 3 8 16,-1 5-7-16,-3-1-15 15,2 7-1-15,-3 0-8 16,1 3 2-16,-2 3 9 16,1 2 4-16,-1 1-1 15,-1 2 2-15,-2 6-9 16,-3 0-4-16,-1-1-19 0,0 0-5 15,-1-3-76-15,-2-1-71 16</inkml:trace>
  <inkml:trace contextRef="#ctx0" brushRef="#br0" timeOffset="126016.9788">18660 13419 804 0,'-5'6'346'0,"-3"14"-149"15,-5 11-80-15,-8 13-36 16,2 2-7-16,-2 0-35 15,3-5-12-15,11-5-10 16,-4-8-2-16,9-12 2 16,4-8 5-16,4-15 5 15,6-6 0-15,-2-12-1 16,4-5-6-16,-2-6-6 16,0-2-1-16,-3-10-4 15,-4-1-1-15,2 1-5 16,2 4-2-16,-1 17-5 0,1 5-5 15,2 19-21-15,-2 9-6 16,7 22-5-16,4 11 3 16,8 12 22-16,7-2 9 15,5 1 9-15,1-6 3 16,-7-10 3-16,-4 1 1 16,-11-14 1-16,-9-2 0 0,-8-8 5 15,-6-3 1-15,-16-5 1 16,-11-3 0-16,-18-2-6 15,-7-1-3-15,-5 0-3 16,7 1-3-16,9-2-20 16,6 2-37-16,17 1-104 15,2 1-115-15</inkml:trace>
  <inkml:trace contextRef="#ctx0" brushRef="#br0" timeOffset="126344.6386">18987 13553 888 0,'6'10'359'0,"-3"12"-230"0,4 4 14 16,-1-2-33-16,-4-1-13 15,5-3-32-15,-3-3-10 16,-1-8-21-16,0-3 2 16,-3-8 4-16,0-5-1 15,5-7-4-15,0-5-9 16,6 0-16-16,-2-5-4 16,4 1-6-16,2 1-2 0,5 2-7 15,3 5-2-15,2 6-1 16,-1 4 0-16,-1 6-29 15,-1 1-53-15</inkml:trace>
  <inkml:trace contextRef="#ctx0" brushRef="#br0" timeOffset="126548.0465">19388 13525 984 0,'4'2'383'0,"7"-1"-253"0,5-1-47 16,11 3-36-16,0-2-11 16,6 1-26-16,0 0-1 15,-3-2-93-15,1 0-113 16</inkml:trace>
  <inkml:trace contextRef="#ctx0" brushRef="#br0" timeOffset="126737.0442">19410 13633 889 0,'1'1'387'0,"6"0"-195"16,6 0-46-16,6-1-49 15,8 0-34-15,9 0-43 16,4 1-9-16,6-1-73 16,-1-2-118-16</inkml:trace>
  <inkml:trace contextRef="#ctx0" brushRef="#br0" timeOffset="127158.8354">19875 13267 912 0,'0'-4'372'16,"0"-9"-211"-16,10 1-46 15,10 3-25-15,3 0-16 0,4 9-35 16,0 0-15-16,2 8-18 16,-4 5-1-16,-10-4-1 15,-3 4 2-15,-17-2 4 16,-2 2 2-16,-5 2 1 16,1-3-3-16,10 0-7 15,0-4-3-15,17-2-2 16,9-2-3-16,4 2 2 15,8 3 0-15,-6 2 0 16,-6 1 2-16,-12 5 13 16,-11-2 14-16,-20 4 21 15,-11 0 4-15,-18-5-7 16,2-1-8-16,9-2-52 16,4-7-62-16,19 6-359 15</inkml:trace>
  <inkml:trace contextRef="#ctx0" brushRef="#br0" timeOffset="127393.542">19921 13623 642 0,'14'0'375'0,"12"0"-13"0,13 2-224 16,2-2-24-16,8 2-41 16,3 0-16-16,-7 2-25 15,-1 0-9-15,-13 1-24 16,-7-2-51-16</inkml:trace>
  <inkml:trace contextRef="#ctx0" brushRef="#br0" timeOffset="127674.3535">19993 13724 771 0,'-1'0'389'0,"2"4"-84"0,-2 3-119 16,1 8-82-16,-1 6-14 15,-4 4-18-15,7 4-22 16,-1-2-5-16,5-3-3 16,4-6-20-16,-1-4-3 15,14 0-4-15,-1-7-1 16,2-4 13-16,1-3-33 16,-7-8-98-16,-1-1-85 15,-2-5-262-15</inkml:trace>
  <inkml:trace contextRef="#ctx0" brushRef="#br0" timeOffset="127832.6206">20167 13756 657 0,'-1'1'343'0,"-1"6"-74"16,-3 5-51-16,-2 13-45 16,1 5-18-16,-4 11-34 15,3 4-17-15,2 4-34 16,-2-1-20-16,1-2-24 15,1-5-7-15,2-8-1 16,1-4-22-16,3-11-146 16</inkml:trace>
  <inkml:trace contextRef="#ctx0" brushRef="#br0" timeOffset="128412.4249">20498 13582 917 0,'3'5'376'0,"-2"5"-224"15,2 5-18-15,1 0-21 16,-2 2-23-16,-1-1-34 16,-1-3-14-16,-1-5-15 15,3-2 2-15,5-7 5 16,-1-6-3-16,11-7-35 16,1-6-26-16,7-3-29 15,5-2-3-15,-1 4 27 16,-3 0 16-16,-3 13 4 15,-4 7 17-15,-5 7 22 0,-5 12 7 16,-7 4 26-16,-2 1-9 16,-4 5-15-16,0-6-3 15,-1-4-9-15,2-3-4 16,2-8-1-16,1-3 2 16,4-8 7-16,3-3-1 15,3-5-3-15,1-3-5 16,1-5-10-16,-2 1-3 15,4 1-3-15,-4-1-1 0,3 8-4 16,1 5-7-16,-4 10-7 16,-1 6-7-16,1 10 22 15,-4 3 8-15,5 5 22 16,-2 0 9-16,-3 1-12 16,1-2 0-16,-7-8-26 15,0-1-46-15</inkml:trace>
  <inkml:trace contextRef="#ctx0" brushRef="#br0" timeOffset="129054.8306">21612 12107 841 0,'6'0'326'0,"6"8"-211"16,2 6-41-16,-1 24-28 15,2 14-3-15,-1 23-2 16,1 8-1-16,6-1-1 16,2-7 0-16,4-21-11 15,3-8-1-15,-4-22 2 0,1-4 2 16,-8-13 2-16,-5-7 2 16,-2-2 8-16,-9-9 1 15,-3 0-9-15,-4 3-12 16,-11 3-34-16,6 11-13 15,-3 19-13-15,-4 8-2 16,5 40 9-16,-4 14 5 16,9 20 11-16,2 9 7 15,11-6 11-15,0-3 2 0,-1-12 3 16,1-10 0-16,-7-22 3 16,-6-14 2-16,-6-18 4 15,3-8 2-15,3-16-20 16,6-5-81-16</inkml:trace>
  <inkml:trace contextRef="#ctx0" brushRef="#br0" timeOffset="129382.8662">22128 12631 840 0,'-3'1'398'16,"-5"-1"-153"-16,7 1-56 15,12 0-54-15,10-1-19 16,19 1-29-16,10-4-26 15,10 3-34-15,-5 0-10 16,8 0-9-16,-1 1-1 0,-3 1 3 16,4 0-17-16,-15-2-83 15,-11 0-66-15,-15 0-297 16</inkml:trace>
  <inkml:trace contextRef="#ctx0" brushRef="#br0" timeOffset="129587.8203">22274 12709 655 0,'1'1'274'0,"5"-1"-125"16,9 3-25-16,10-2-8 15,6 0-32-15,11 1-60 0,3-2-11 16,5-3-5-1,3-3 0-15,-1-2 1 16,-4-1-10-16,-12 0-219 0</inkml:trace>
  <inkml:trace contextRef="#ctx0" brushRef="#br0" timeOffset="129793.177">22623 12510 341 0,'7'0'241'0,"5"1"-16"0,5 5-39 15,5 3 2-15,4 9-49 16,0 2-5-16,-2 6 1 16,-9 0 10-16,-14-2 12 15,-7 3-9-15,-15-3-12 16,-2 1-21-16,-9 2-39 16,2-3-17-16,6 1-33 15,3-1-13-15,14-1-15 16</inkml:trace>
  <inkml:trace contextRef="#ctx0" brushRef="#br0" timeOffset="131060.2789">1572 14077 827 0,'0'5'290'16,"2"2"-214"-16,11 2-9 15,14-4 12-15,13-5-1 16,21-1-41-16,9-4-16 0,13 1-14 16,0 1-1-16,-9 5 38 15,-6 1-72-15,-16 0-140 16,-10-1-96-16</inkml:trace>
  <inkml:trace contextRef="#ctx0" brushRef="#br0" timeOffset="131294.9818">1696 14164 424 0,'-9'1'212'0,"-5"0"-21"16,12 2-40-16,9-4-13 16,9-4-21-16,20 0-58 15,4-4-1-15,20 6-12 0,6-3-2 16,2 5-6-16,-5-3-9 16,-10 0-10-16,-6 1-6 15,-15-2-170-15</inkml:trace>
  <inkml:trace contextRef="#ctx0" brushRef="#br0" timeOffset="131498.0591">2127 14000 467 0,'15'11'288'15,"13"7"-47"-15,-3 1-19 16,0 3 8-16,-13 2-29 15,-8 0-13-15,-16 1-34 16,-6 2-28-16,-10-6-47 16,0-1-27-16,3-3-67 15,3-5-77-15</inkml:trace>
  <inkml:trace contextRef="#ctx0" brushRef="#br0" timeOffset="132489.3031">2833 13924 544 0,'-2'7'287'0,"-4"19"-51"15,-6 7-79-15,-2 17-46 16,-5 3-19-16,-4 1-32 16,2-2-18-16,0-10-16 15,4-6-4-15,6-15 2 16,1-8 10-16,9-16 13 15,-1-9-3-15,5-15-7 0,1-4-14 16,2-9-15-16,0-5-1 16,-1-2-1-16,1-2 0 15,0-1-5 1,0 5-1-16,3 5-2 0,-3 9-2 16,1 12-4-16,-1 4-14 15,5 21-15-15,-1 9-2 16,12 22 2-16,8 9 13 0,9 8 16 15,11 3 3-15,-2-2 6 16,2 1 3-16,-8-9 5 16,-1-1 1-16,-11-10 3 15,-9-7 1-15,-10-9 2 16,-11-6 7-16,-12-7 8 16,-7-2 0-16,-14-4 0 15,-6-2-7-15,-14-5-10 16,-1-1-6-16,-1 4-6 31,4-2-2-31,13 4-2 16,8 1-18-16,14-1-55 15,8-2-44-15</inkml:trace>
  <inkml:trace contextRef="#ctx0" brushRef="#br0" timeOffset="132848.4824">3511 14005 931 0,'-16'-5'416'0,"-24"-3"-188"15,-1 3-35-15,-7 2-75 16,4 6-36-16,8 4-61 16,9 8-11-16,17 8-5 15,8 1 7-15,13 5 3 16,9-6 1-16,16-6 1 16,5-2-4-16,8-9-1 15,-3-4 2-15,-4-2 2 16,-8-7 5-16,-12-4 8 15,-2-1 3-15,-14-6-32 16,-3 3-40-16,-9-6-97 16,-8-2-69-16</inkml:trace>
  <inkml:trace contextRef="#ctx0" brushRef="#br0" timeOffset="133051.2626">3454 13750 612 0,'-3'-3'354'0,"1"-2"-31"0,2 5-82 15,-2 0-82-15,1 0-42 16,-2 30-54-16,-2 44-7 16,10-11-15-16,-2 3-4 15,10 4-17-15,-3 1-5 16,-2-9-5-16,3 1 0 16,-7-10 2-16,6-8 1 0,3-11-65 15,-1-11-50-15</inkml:trace>
  <inkml:trace contextRef="#ctx0" brushRef="#br0" timeOffset="133317.2471">3957 14083 1009 0,'6'-3'424'0,"3"1"-218"16,7 1-111-16,3-1-3 15,11 4-31-15,2-5-18 16,4-1-28-16,3 2-6 15,-7 0-102-15,0 2-106 16</inkml:trace>
  <inkml:trace contextRef="#ctx0" brushRef="#br0" timeOffset="133520.1901">3963 14164 683 0,'0'-1'391'16,"7"1"-75"-16,11 2-138 16,9 3-8-16,13 1-82 15,-2-3-23-15,6 1-38 16,-5 0-6-16,-6-4-9 16,-6 0-44-16</inkml:trace>
  <inkml:trace contextRef="#ctx0" brushRef="#br0" timeOffset="134443.0299">4854 13817 656 0,'-9'-17'337'0,"-6"-18"-92"15,5 2-91-15,15 5-78 16,9 5-9-16,8 7-3 16,8 4-9-16,1 12-20 15,0 4-13-15,-3 12-22 16,-6 2-2-16,-10 7 7 0,-7-1 6 15,-15 7 4-15,-8 6 2 16,-13 6-2-16,-8-1-2 16,3-1-2-16,0-7-3 15,11-14-3-15,11-2-5 16,11-9-8-16,5-2-3 16,20 4-3-16,3-8 1 15,16 1 6-15,3-4 4 16,-6-3 4-16,3 3 9 0,-5-4-101 15,-3-1-109-15</inkml:trace>
  <inkml:trace contextRef="#ctx0" brushRef="#br0" timeOffset="134786.6875">5153 13889 839 0,'0'3'365'0,"2"6"-168"15,-1 6-47-15,4 3-30 16,-2 3-30-16,0 3-45 16,2-5-13-16,-4-3-7 15,2-3-2-15,-3-8 5 16,1-4 5-16,-1-8-16 16,1-5-13-16,1-10-19 0,0-4-10 15,5-4 6-15,3-4 7 16,6 3 1-16,1 4-1 15,4 7-2-15,0 5-2 16,-2 12-7-16,0 6 14 16,0 12 9-16,-3 7 7 15,-1 6 13-15,3 3-12 16,-9 0-1-16,0-1 0 16,-1 3-8-16,-1 0-33 0,-6-3-221 15</inkml:trace>
  <inkml:trace contextRef="#ctx0" brushRef="#br0" timeOffset="135038.5773">4787 14172 1039 0,'6'1'393'0,"17"2"-273"16,9 0-22-16,23 3 6 0,4 2-18 15,14 0-31-15,4 0-8 16,3-2-16-16,5-2-6 16,-8-2-6-16,-11-5-3 15,-14-2-68-15,-6-5-101 16</inkml:trace>
  <inkml:trace contextRef="#ctx0" brushRef="#br0" timeOffset="135468.3799">5035 14418 816 0,'6'-12'327'0,"6"-12"-166"15,2 1-29-15,6 6 12 16,-1 3-25-16,1 14-52 16,1 7-17-16,-5 19-16 15,-2 9-1-15,-4 10 0 16,-2-3-4-16,4-3-4 15,-2-3-1-15,3-10-6 16,-2-5-3-16,-2-10 0 0,1-3-18 16,-7-11-59-16,-2-3-36 15,-5-4-52-15,-8-7 13 16,-4 2 54-16,-4 0 33 16,-3 2 58-16,-3 5 19 15,-6 8 24-15,-4 6 11 0,-1 9-1 16,0 2-9-16,8 1-23 15,2-2-11-15,9-5-2 16,6-2-54-16</inkml:trace>
  <inkml:trace contextRef="#ctx0" brushRef="#br0" timeOffset="136391.977">5872 13748 764 0,'6'-7'347'0,"13"-3"-180"0,4 2-44 15,2 9-62-15,-2 5-32 16,-3 8-22-16,-4 6 1 15,-1 2 1-15,-1 2 3 16,-14 3 5-16,-3-3 3 16,-9 0 5-16,-4-3-1 15,2-11 0-15,4-5-2 16,9-5-12-16,2-1-8 16,12-6-7-16,5 0-7 15,6-2-1-15,5 4 2 0,3 5 3 16,-4 8 3-16,-9 5 16 15,-8 3 13-15,-17 1 15 16,-9 3 3-16,-17-3-5 16,-1 2-7-16,-4-9-14 15,6-3-37-15,12-3-272 16</inkml:trace>
  <inkml:trace contextRef="#ctx0" brushRef="#br0" timeOffset="136641.9215">5800 14172 706 0,'0'0'320'0,"12"6"-96"0,4-3-66 15,14 3-2-15,6 1-21 16,6-3-61-16,0-2-13 16,4 0-32-16,0 2-8 15,-7-2-7-15,1 3-17 16,-13-1-112-16,-3 1-124 0</inkml:trace>
  <inkml:trace contextRef="#ctx0" brushRef="#br0" timeOffset="136923.3595">5988 14345 973 0,'-8'7'397'0,"-7"7"-255"16,4 3-22-16,5 2-34 16,3-2-29-16,8 1-25 15,1-3-2-15,10-2-9 16,0 1-2-16,2-6-3 0,6 0-1 16,-2-8-2-16,4-1-31 15,-3-6-112-15,-2-5-118 16</inkml:trace>
  <inkml:trace contextRef="#ctx0" brushRef="#br0" timeOffset="137094.9372">6168 14345 814 0,'-2'6'385'16,"-4"14"-161"-16,-1 1-38 0,3 14-61 16,-2 4-29-16,4 2-30 15,2 5-18-15,1-6-18 16,1-3-6-16,5-8-8 15,0-7-16-15,2-12-113 16</inkml:trace>
  <inkml:trace contextRef="#ctx0" brushRef="#br0" timeOffset="137360.5256">6567 14037 762 0,'-1'1'422'0,"0"9"-12"15,1 6-304-15,2 5-26 16,7 10-26-16,3 1-10 15,2 8-13-15,1 1-4 16,-5-3-1-16,-1-6 0 16,-1-10-48-16,-3-6-51 15</inkml:trace>
  <inkml:trace contextRef="#ctx0" brushRef="#br0" timeOffset="137548.3498">6478 14183 1009 0,'1'0'395'0,"10"0"-237"15,3 0-53-15,12 1-32 16,8-2-13-16,7-1-42 16,3 2-8-16,1 0-41 15,-1 0-59-15</inkml:trace>
  <inkml:trace contextRef="#ctx0" brushRef="#br0" timeOffset="137782.6392">6945 14064 888 0,'0'1'390'15,"0"7"-195"-15,-3 4-50 16,-1 4-55-16,4 3-19 15,0 6-26-15,6 1-13 16,0-1-14-16,0 3-1 16,1-7-1-16,-3-7 1 0,0-9-8 15,-1-2-19-15,-3-7-99 16,0 3-73-16,0 0-149 16,-1-2-118-16</inkml:trace>
  <inkml:trace contextRef="#ctx0" brushRef="#br0" timeOffset="138063.4622">6929 14074 344 0,'6'-8'236'0,"3"-1"12"16,-1 1-36-16,8 4-78 15,-1 7-39-15,5-3-51 16,1-1-19-16,-1 4-12 16,1-2-3-16,0 0-4 15,-2 6 1-15,-2-3 41 16,-4-2 16-16,-3 1 18 15,-3-1 2-15,2-1-31 16,-2 3-12-16,-2 7 7 0,2 0 5 16,-5 8 10-16,0 3 10 15,0 3-2-15,0 4-5 16,3 3-15-16,-1-2-13 16,-1-1-20-16,-1-4-4 15,3-4-52-15,-2-4-5 16</inkml:trace>
  <inkml:trace contextRef="#ctx0" brushRef="#br0" timeOffset="138953.8648">7716 14142 481 0,'11'0'267'15,"8"0"-73"-15,10-3-40 16,7 2-6-16,4-3-57 16,3 0-27-16,5 4-28 15,0-4-13-15,-4 5-7 16,-6 0-3-16,-14 2-39 15,-7-1-52-15</inkml:trace>
  <inkml:trace contextRef="#ctx0" brushRef="#br0" timeOffset="139190.7789">7793 14248 369 0,'3'0'267'0,"-1"1"-11"16,14-1-21-16,3 0-16 15,5-1-51-15,5-1-25 16,2 0-40-16,4-1-18 0,2 2-33 16,1 1-15-16,-7-2-41 15,-1 0 302-15</inkml:trace>
  <inkml:trace contextRef="#ctx0" brushRef="#br0" timeOffset="139895.4443">8794 14105 367 0,'-12'4'218'0,"-18"-2"32"16,-4-5-23-16,1-8-26 16,-1-8-23-16,14-9-81 15,5 0-28-15,15-11-39 16,7 1-21-16,16-1-20 16,6 3 3-16,12 13 15 15,-3 7 2-15,1 17 9 16,-4 8-8-16,-6 17-11 15,1 7 2-15,-12 11 5 16,-3 1 4-16,-22 1 9 0,-11-4 2 16,-13-2 0-16,-3 1-3 15,-4-5 0-15,5-4 1 16,-3-11-1-16,3-7-1 16,11-11-17-16,4-4-13 15,14-3-24-15,4-3-6 16,14 0 3-16,5 2 4 15,11 1 12-15,1 4 0 0,4 7 7 16,-1 5 3-16,-7 9 8 16,-2 1 4-16,-4-1 4 15,-5-2-2-15</inkml:trace>
  <inkml:trace contextRef="#ctx0" brushRef="#br0" timeOffset="140379.7152">9011 14082 889 0,'5'10'364'0,"-1"7"-190"0,6 6-50 16,-2 5 3-16,-5-5-13 15,2 7-37-15,-4-6-14 16,-1-7-28-16,0-1-6 16,0-10-1-16,1-6 3 15,4-6-4-15,2-6-5 16,2-10-15-16,3-5-7 16,5 1-6-16,3 1 0 15,1 6 0-15,0 8-2 16,-4 6-4-16,-1 5-2 0,-6 9 2 15,-4 2 4-15,-1 8 9 16,-5 0 4-16,0-2 3 16,-1-4 1-16,1-2-3 15,3-7 4-15,7-6-40 16,1-4-18-16,8-9-17 16,-1-1-7-16,-3-1 37 15,3 1 16-15,-3 4 15 16,-2 3 15-16,2 9 15 15,-5 3 13-15,-4 12 17 16,-2 2-3-16,-4 8-7 16,-3-1-11-16,1-1-12 15,1 3-8-15,2-9-62 16,1-2-87-16</inkml:trace>
  <inkml:trace contextRef="#ctx0" brushRef="#br0" timeOffset="140865.6342">9508 14133 1072 0,'-2'1'463'0,"-2"6"-218"16,2-1-92-16,2 10-66 15,2 4-10-15,2 3-31 16,2 2-15-16,-2-2-17 15,1-3-2-15,2-9 2 16,-2-3 4-16,3-8 2 16,2-8-18-16,-5-4-43 15,0-5-25-15,-6-2-32 16,-3-1 7-16,0-3 23 16,-3 1 18-16,2 1 28 15,0 3 7-15,1 5 9 16,4 2-6-16,6 4-7 15,2 1-1-15,6 3 1 16,0 2 5-16,3-2 5 16,4 3 2-16,2 1 5 15,-3-1 1-15,5 0 1 16,-2 2 1-16,-6-6 21 16,-1 4 16-16,-8 1 27 0,-3 2 13 15,-1 7 7-15,3 1-5 16,-1 9-9-16,1 4-3 15,-2 10-12-15,-2 0-8 16,-1-1-14-16,0-2-9 16,-2-5-8-16,3-5-32 0,0-11-102 15</inkml:trace>
  <inkml:trace contextRef="#ctx0" brushRef="#br0" timeOffset="141037.4684">10091 14274 1038 0,'2'9'489'0,"-6"10"-195"16,-4 2-32-16,-6 3-95 16,-2 1-49-16,-2 0-89 15,-4-4-76-15</inkml:trace>
  <inkml:trace contextRef="#ctx0" brushRef="#br0" timeOffset="141897.0355">10388 14048 734 0,'4'-1'360'0,"6"1"-124"16,0 11-98-16,4 9-23 15,-4 11-35-15,-3 3-17 0,-7-2-21 16,0-3-1-16,-1-9-9 16,0-6-1-16,2-11 6 15,1-6-9-15,4-13-38 16,2-3-18-16,4-8-26 16,0-2-3-16,1 1 24 15,3 1 9-15,0 6 5 16,1 7 6-16,2 8-5 15,-3 8 11-15,-3 11 12 16,-4 0 7-16,-4 8 14 16,-2-3-9-16,-2 0-4 15,1 2-4-15,0-10 0 16,3 0 3-16,2-9 2 16,3-5-1-16,-1-6-4 31,-5 5-3-31,1 1-6 0,15-19 0 0,0-2-1 15,-1 8-1-15,-8 16-5 0,-6 5 8 16,-3 9 18-16,2 6 4 16,-3 8 11-16,3 6-5 15,-1-1-12-15,4 0 1 16,-4-7-4-16,4-6-39 16,1-11-464-16</inkml:trace>
  <inkml:trace contextRef="#ctx0" brushRef="#br0" timeOffset="142100.1185">10890 14115 1142 0,'7'-5'452'16,"4"-1"-293"-16,11 4-98 15,3-4-11-15,8 6-29 16,2 5-11-16,-1 3-85 16,0 2-89-16</inkml:trace>
  <inkml:trace contextRef="#ctx0" brushRef="#br0" timeOffset="142271.5422">10875 14243 818 0,'4'4'370'0,"2"1"-178"15,13 1-96-15,5-2-10 16,6-3-53-16,8-1-19 16,4 0-40-16,4-1-64 15</inkml:trace>
  <inkml:trace contextRef="#ctx0" brushRef="#br0" timeOffset="142568.3471">11428 14082 742 0,'-12'-4'403'15,"-9"-8"-118"-15,-5 5-100 16,0 4-49-16,0 5-71 15,3 7-22-15,7 6-26 16,5 8-8-16,10 3-9 16,3 3-4-16,12 2-1 15,4-5 2-15,12-5 6 16,4-4 3-16,5-10 7 16,-2-6 3-16,-3-9 7 15,-8-6 3-15,-10-8 3 0,-3-3-2 16,-10 0-39-16,-3-1-27 15,-5 4-127-15,-2 4-109 16</inkml:trace>
  <inkml:trace contextRef="#ctx0" brushRef="#br0" timeOffset="142724.9792">11705 14206 913 0,'-4'9'452'0,"-5"13"-181"16,-3 1-67-16,-5-1-119 16,6 2-60-16</inkml:trace>
  <inkml:trace contextRef="#ctx0" brushRef="#br0" timeOffset="143036.9985">11916 13987 704 0,'2'-4'407'0,"-2"-4"-96"16,2 12-111-16,1-1-50 15,-2 10-81-15,3 5-30 0,-4 6-11 16,0 3-6 0,2 5-7-16,1-2-3 0,1-5-35 15,3 1-36-15</inkml:trace>
  <inkml:trace contextRef="#ctx0" brushRef="#br0" timeOffset="143209.2262">12146 14183 643 0,'1'7'353'0,"4"13"-20"16,-5 0-118-16,-5 2-59 15,-5 1-29-15,-10-2-61 16,-1-4-26-16,-4-6-117 16</inkml:trace>
  <inkml:trace contextRef="#ctx0" brushRef="#br0" timeOffset="143786.823">12457 14127 334 0,'-13'-7'251'16,"-9"-1"18"-16,4-10-57 0,4-2-15 16,13 3-88-16,7-4-54 15,10 10-59-15,5-4-9 16,8 3 10-16,1 10 1 16,1 2 11-16,0 10 1 15,-7 11 1-15,-9-1 8 16,-13 1 19-16,-7-1 3 15,-20-6-2-15,-2 3-5 16,-6 5-17-16,3 1-5 0,10-3-7 16,5-5-3-16,10-5-2 15,6-1-2-15,5 1 2 16,7-1 1-16,6-3 1 16,2-2 2-16,8-2-85 15,0-2-88-15</inkml:trace>
  <inkml:trace contextRef="#ctx0" brushRef="#br0" timeOffset="143927.8002">12766 14185 792 0,'6'2'459'15,"1"2"-67"-15,-4 8-155 16,-4 2-56-16,-8 7-52 16,3 1-25-16,-10-1-48 15,2 0-14-15,0-3-21 16,-1-3-52-16,5-6-85 15</inkml:trace>
  <inkml:trace contextRef="#ctx0" brushRef="#br0" timeOffset="144349.1906">12985 14002 716 0,'10'-4'362'16,"8"-4"-152"-16,5 6-57 16,2 3-23-16,-2 5-60 15,-2 1-15-15,-6 4-20 16,-10-4-9-16,-5 2-4 15,-4 5-2-15,-11-2-3 16,-1-3-3-16,1 4-5 16,-1-5-9-16,10 0-22 15,5 3-6-15,10-4-5 16,8 3 5-16,5 2 17 16,4 3 4-16,-6 1 4 15,-5 0 1-15,-6-1 2 16,-8 1 0-16,-15 1 3 15,-7-5 5-15,-15-5 3 16,-3-5-6-16,0-3-81 0,6-2-142 16</inkml:trace>
  <inkml:trace contextRef="#ctx0" brushRef="#br0" timeOffset="144724.17">13408 14279 876 0,'-4'13'410'0,"-4"7"-164"16,-10 0-108-16,2 4-38 16,-1-4-55-16,3-4-83 15</inkml:trace>
  <inkml:trace contextRef="#ctx0" brushRef="#br0" timeOffset="144958.8156">13654 14219 1285 0,'0'0'480'0,"-8"2"-381"15,7-1-36-15,2 1-40 16,-6-1-43-16,5-1-365 16</inkml:trace>
  <inkml:trace contextRef="#ctx0" brushRef="#br0" timeOffset="145114.827">13768 14224 648 0,'-1'-1'414'0,"0"-1"2"0,-1-2-238 16,2 3-136-16,0 0-38 15,0 1-432-15</inkml:trace>
  <inkml:trace contextRef="#ctx0" brushRef="#br0" timeOffset="145239.6272">13934 14222 983 0,'0'0'525'0,"-2"0"-134"16,-3 1-156-16,4-1-121 15,0 0-36-15</inkml:trace>
  <inkml:trace contextRef="#ctx0" brushRef="#br0" timeOffset="284691.767">1618 14912 658 0,'0'2'309'15,"0"8"-89"-15,1 9-57 16,-3 16-34-16,-2 12-19 15,4 21-42-15,1 4-23 16,4 13-20-16,1-3-3 16,1-12-9-16,-4-3 2 0,1-25 5 15,-2-10 4-15,0-15 10 16,-2-11 7-16,0-20-31 16,0-7-24-16,-1-17-82 15,1-8-56-15,0-9-106 16,-2-5-31-16,-2-7 41 15,-3 1 47-15,-4 6 149 16,3 3 89-16,-5 14 95 16,6 9 37-16,5 7 55 15,-3 9-16-15,5 4-51 16,6 0-37-16,12 9-73 16,9 2-26-16,19 3-17 15,5 1 1-15,6 1 2 16,3-1 0-16,-2-1-17 15,1 0-61-15</inkml:trace>
  <inkml:trace contextRef="#ctx0" brushRef="#br0" timeOffset="284972.9629">1839 15352 878 0,'1'2'355'0,"3"6"-201"15,0 4-37-15,2 9-17 16,-1 7-8-16,-4 3-33 15,1 0-10-15,1-2-23 16,-1-8-61-16,6-8-283 16</inkml:trace>
  <inkml:trace contextRef="#ctx0" brushRef="#br0" timeOffset="285285.3903">2218 15363 599 0,'-1'15'376'0,"-3"9"-39"15,-6 5-125-15,-3-1-42 16,-4-2-75-16,0-3-26 16,-4-10-29-16,4-1-6 15,1-12-9-15,-1-4-13 16,2-5-22-16,1-3-6 15,2-6-8-15,7 4 2 0,9 1 1 16,2-4-6-16,9 11-2 16,-1 2 10-16,0 5 18 15,2 5 10-15,3 4 20 16,2 4-4-16,-1 3-2 16,-3 5-3-16,-7 1 5 15,2 1-65-15</inkml:trace>
  <inkml:trace contextRef="#ctx0" brushRef="#br0" timeOffset="286099.3755">2865 15324 628 0,'4'0'306'0,"4"5"-75"16,1 4-67-16,4 10-4 16,-1 6-12-16,-2 3-33 15,0 9-1-15,-9-4-38 16,-3-7-13-16,-1-2-16 16,-1-13-20-16,5-4-7 0,4-4 2 15,-1-14-2-15,2-7-2 16,0-7-7-16,3-4-6 15,5 0-5-15,0 4-2 16,1 1-3-16,0 3-4 16,0 12-4-16,1 5-2 15,-1 8 1-15,-6 3 3 16,-2 6 8-16,1 4 3 16,-2 1 5-16,2 0 1 15,-5-3 0-15,-3 0 2 0,3-4 1 16,-3-4 0-16,0-5 1 15,3-2 1-15,-3-1-2 16,0 0-1-16,0 0-6 16,10-18-2-16,35-27-4 15,-26 31-3-15,-2 8-2 16,-1 7-3-16,-2 6 0 16,1 7 2-16,-5 4 4 15,0 4 2-15,-6-2 4 16,1 4 1-16,1-1 2 15,-2-1 1-15,3 2 4 16,-2-1-31-16,1 1-160 16,-1-5-270-16</inkml:trace>
  <inkml:trace contextRef="#ctx0" brushRef="#br0" timeOffset="286286.9938">3355 15406 951 0,'0'1'467'0,"2"0"-132"0,18 1-227 15,9 2-44-15,11-5-37 16,5 0-9-16,-1-2-6 16,-2-1 29-16,-6 4-115 15,-1-4-97-15</inkml:trace>
  <inkml:trace contextRef="#ctx0" brushRef="#br0" timeOffset="286505.8471">3515 15466 669 0,'-2'3'405'15,"-1"5"-7"-15,4-3-227 16,6 1-44-16,9-3-46 16,2-3-11-16,10-1-45 0,4 0-8 15,6-4-4-15,3-2 23 16,0 1-117-16,1-3-101 16</inkml:trace>
  <inkml:trace contextRef="#ctx0" brushRef="#br0" timeOffset="286958.5739">3932 15272 840 0,'-2'-10'408'0,"4"-11"-137"15,0-1-58-15,-2 9-70 16,1 3-28-16,-1 7-57 16,4 3-20-16,0 8-28 15,-2 7-10-15,3 6-3 16,-4 8-1-16,2 7 1 16,3 0 1-16,4 1 2 15,-1-4 2-15,-1-5 3 16,-3-4 2-16,-5-4 4 15,0-4 2-15,-5-1 5 16,-1-3 1-16,-8-5 3 0,-5 0-1 16,-1-7-6-16,1 1-4 15,8 3-7-15,3-3-4 16,8 4-17-16,6-5-6 16,11-3-4-16,6 2 1 15,7-2 15-15,2 3 6 16,2 0 4-16,-5 2 1 15,-4-3-1-15,-1 0-41 16</inkml:trace>
  <inkml:trace contextRef="#ctx0" brushRef="#br0" timeOffset="292245.2852">4526 15530 475 0,'3'5'255'0,"-1"3"-46"16,-2 7-43-16,-6 3-71 16,-3 1-16-16,-6-2-90 15,-3-4-117-15</inkml:trace>
  <inkml:trace contextRef="#ctx0" brushRef="#br0" timeOffset="298506.0077">5270 15287 607 0,'-3'-6'341'0,"-4"-10"-52"16,7-7-70-16,12-1-85 15,9-4-27-15,13 9-47 16,2 1-18-16,4 14-26 16,-6 6-10-16,-1 13-10 0,-5 13-3 15,0 5 6-15,-1 7 1 16,-9 2 8-16,-2-3 2 15,-5 0 2-15,-2-3 1 16,-5-11 4-16,-1-8 2 16,-3-13 10-1,-2-4-20-15,-2-10-28 0,-1 3-11 16,-4-8-18-16,2 1 14 16,1-1 23-16,-1-1 6 0,1 4 5 15,1 6-2 1,-4 8 2-16,-2 7 4 0,-4 15 5 15,-5 0 7-15,-6 5 0 16,0 1-1-16,-2-8-2 16,4-7-2-16,11-9-21 15,4-10-56-15,14-6-200 16</inkml:trace>
  <inkml:trace contextRef="#ctx0" brushRef="#br0" timeOffset="298755.9374">5924 15277 872 0,'1'0'360'16,"8"0"-209"-16,11 0-62 16,13-1-47-16,4-1-14 15,7 1-17-15,-1-2-1 16,-1-2-17-16,-3 2-70 0</inkml:trace>
  <inkml:trace contextRef="#ctx0" brushRef="#br0" timeOffset="298943.791">5965 15377 746 0,'1'3'334'0,"10"7"-139"16,4-1-71-16,21 1-40 15,-1 2-17-15,6-3-33 16,1-2-3-16,-1-1-6 15,-2-6-30-15</inkml:trace>
  <inkml:trace contextRef="#ctx0" brushRef="#br0" timeOffset="299599.4998">6641 15108 543 0,'0'-3'268'0,"1"-5"-37"0,7-3-102 16,12-2-34-16,5 2-5 16,11 0-43-16,5 6-13 15,3 7-28-15,-6 2 0 16,-12 9-1-16,-10 2 2 15,-22 2 7-15,-6 6 4 16,-7 1 1-16,-4-3 0 16,2-6-1-16,0-5 0 15,9-10-10-15,7 0-7 0,14-2-2 16,7-2 0-16,14 4 3 16,5 3 6-16,-1 7 0 15,1 3 1-15,-14 4 26 16,-14 3 18-16,-13-1 21 15,-11 2 1-15,-10 0-18 16,-2-5-11-16,-9-9-82 16,5-4-92-16</inkml:trace>
  <inkml:trace contextRef="#ctx0" brushRef="#br0" timeOffset="299852.3159">6569 15447 839 0,'6'8'336'0,"6"6"-190"15,19 5-104-15,11 1-4 16,18 0 17-16,4-7-2 15,-1-5-5-15,-6-7-3 0,-7-1-25 16,-6 0 30-16,-3 0-181 16</inkml:trace>
  <inkml:trace contextRef="#ctx0" brushRef="#br0" timeOffset="300445.9143">6684 15635 684 0,'11'-4'321'0,"19"-3"-125"16,0 7-50-16,3 7-47 15,-6 8-1-15,-9 10 4 16,-8 5 5-16,-22 2-6 16,-5 7-11-16,-19-3-29 15,0-1-13-15,-1-8-20 16,-1-6-9-16,1-10-36 15,3-5-13-15,2-6-12 16,6-4-1-16,12-2 20 16,8-4 2-16,10-2-11 15,8 2-6-15,16-1-1 16,7 4 5-16,17 9 26 0,2 1 11 16,-2 12 19-1,-5 4 3-15,-14 2-3 0,-6 4-3 16,-9-8-16-16,0-3-158 15</inkml:trace>
  <inkml:trace contextRef="#ctx0" brushRef="#br0" timeOffset="301416.9408">7433 15261 498 0,'4'-3'283'15,"6"3"-45"-15,-3 6-121 16,0 2-18-16,2 15 0 15,1 1 14-15,-3 10-9 16,-3 0-7-16,-3-3-31 0,-5-5-19 16,2-11-13-16,-2-8 1 15,1-12-4-15,5-5-5 16,3-13-7-16,4-3-12 16,4-7-7-16,1 1 0 15,2 3-3-15,3 7-3 0,3 10-1 16,-1 8 0-16,1 7 0 15,-4 3 4-15,-5 8 6 16,-3 4 3-16,-8 5 5 16,-4 0 2-16,-7-2-1 15,1-6 1-15,1-7 3 16,0-3 3-16,6-9-3 16,1-4-5-16,8-9-11 15,4-3-7-15,6-3-1 16,1 4 0-16,4 4 0 15,-1 3-1-15,0 8-3 16,-1 4 1-16,-7 9 10 16,-2 5 5-16,-3 4 12 15,-3 4 8-15,-2 1 10 16,6-1 1-16,-12-1-4 16,-1-2-6-16,0-3-9 0,-8-1 19 15,10 0-138-15</inkml:trace>
  <inkml:trace contextRef="#ctx0" brushRef="#br0" timeOffset="302652.4782">5010 14889 803 0,'2'7'289'0,"4"23"-214"0,4 19-59 15,6 28 2-15,6 19 6 16,5 33-1-16,-6 8 1 16,-7 6 1-1,-4 8-1-15,-12-16-1 0,-2-14-1 16,-1-20-3-16,-1-22-1 16,5-34-13-16,5-7-158 15</inkml:trace>
  <inkml:trace contextRef="#ctx0" brushRef="#br0" timeOffset="303199.2247">5020 14893 539 0,'-2'0'205'0,"6"1"-144"15,11 2-58-15,28 0-4 16,26-3 10-16,42-1 17 16,24-3 13-16,40-4 20 15,15 0 10-15,28-1 33 16,9 1 5-16,15 3-12 16,3-3-5-16,-3 0-33 15,-3 1-14-15,-18-5-22 16,-9 3-7-16,-30 5-5 15,-22 0-14-15,-43 9-252 16</inkml:trace>
  <inkml:trace contextRef="#ctx0" brushRef="#br0" timeOffset="303590.0872">8067 14813 412 0,'-1'-3'269'0,"0"5"6"16,-2 12-133-16,1 20-99 15,1 18 8-15,3 21 1 16,5 10-13-16,7 22-6 16,1 10-17-16,3 10-7 15,2-2-1-15,2-12 0 16,-3-10-1-16,1-13 4 15,-3-5 3-15,-3-12 10 16,0-7-15-16,-4-14-316 16</inkml:trace>
  <inkml:trace contextRef="#ctx0" brushRef="#br0" timeOffset="304198.9897">5184 16205 397 0,'-5'-1'159'0,"-3"1"-74"16,23-2-92-16,17 1-9 15,32 1 5-15,17 1 3 16,36-2 24-16,19-1 19 16,35-5 56-16,18-4 28 15,33-1 11-15,14 0-3 0,20 0-29 16,13-1-20-16,-6-3-19 16,-4 2 14-16,-21-3-3 15,-17 5 2-15,-40 5-5 16,-25-1-24-16,-42 9-23 15,-30 1-13-15</inkml:trace>
  <inkml:trace contextRef="#ctx0" brushRef="#br0" timeOffset="344420.1569">8505 15641 1153 0,'0'0'465'0,"2"-2"-307"16,2-4-50-16,-4 5-60 15,0 0-10-15,0-1-192 16</inkml:trace>
  <inkml:trace contextRef="#ctx0" brushRef="#br0" timeOffset="344919.6349">9020 15623 475 0,'0'4'214'0,"0"1"-23"16,6-5-33-16,10-11-7 15,0-9-22-15,13-20-72 16,2-5-5-16,5-16 18 16,1-6 8-16,-7-6 1 15,-5-7-5-15,-6 9-16 16,-7 2-11-16,-3 17-14 16,-4 10-2-16,-7 19-2 15,1 12-4-15,-4 20-14 0,-1 7-7 16,6 18-12-16,3 11 1 15,5 13 2-15,6 10-1 16,4 13 2-16,3-3 3 16,2-2 5-16,-6-11 3 15,3-17 3-15,-5-10 3 16,-6-15-8-16,8 0-26 16,-12-12-114-16,1-3-95 15</inkml:trace>
  <inkml:trace contextRef="#ctx0" brushRef="#br0" timeOffset="345076.105">9083 15424 700 0,'17'5'335'15,"12"-1"-123"-15,16 5-110 16,9-5-24-16,0 1-38 15,-1-1-6-15,-10-2-199 16</inkml:trace>
  <inkml:trace contextRef="#ctx0" brushRef="#br0" timeOffset="345232.4504">8917 15285 864 0,'-10'-1'398'0,"-7"-3"-209"0,4 3-82 16,13 2-86-16,8 1-30 16,14 2-2-16,11 0-32 15</inkml:trace>
  <inkml:trace contextRef="#ctx0" brushRef="#br0" timeOffset="345653.8383">9612 15513 726 0,'10'5'323'0,"11"5"-140"15,4-2-48-15,-2-1-42 16,-2-6-11-16,-1-8-29 15,-4-1-7-15,-7-7-10 16,0-6-3-16,-8-1-6 16,-2-4-3-16,-10-1-5 15,-5 3-3-15,-10 2 4 16,1 9 3-16,1 10 1 16,-1 7 0-16,7 16-11 0,0 6-10 15,6 10-7 1,4 5-4-16,8 1 3 0,2 1 2 15,2-2 4-15,0-2 2 16,-1-6 3-16,-1-3-15 16,4-4-152-16</inkml:trace>
  <inkml:trace contextRef="#ctx0" brushRef="#br0" timeOffset="345919.4127">10112 15436 781 0,'-9'11'461'15,"-7"11"-74"-15,-10 1-167 16,-1 1-60-16,-2-4-82 16,4-6-29-16,3-8-25 15,2-6-5-15,7-8-26 16,2-5-11-16,6-2-13 15,5 0-3-15,3-4 13 16,6 7 7-16,7 1 17 16,2 3 3-16,9 10 10 15,-1 4 8-15,2 8-2 16,0 2 3-16,-5 10 0 0,-2-4-3 16,-4-3-7-16,0 4-60 15</inkml:trace>
  <inkml:trace contextRef="#ctx0" brushRef="#br0" timeOffset="346358.8951">11247 15116 980 0,'-11'17'422'16,"-20"24"-219"-16,-6 6-48 16,-4 17-65-16,-5 7-29 15,6-3-41-15,8-4-8 16,12-22 0-16,8-14 1 15,9-19-35-15,6-7-24 16,7-14-60-16,5-9-63 0,6-16-114 16,1-7-51-16</inkml:trace>
  <inkml:trace contextRef="#ctx0" brushRef="#br0" timeOffset="346625.6939">11168 15202 469 0,'6'-8'300'0,"4"-7"-3"15,-4 9-55-15,-6 8-88 16,2 10-42-16,8 5-68 15,-1 6-7-15,7 9-16 16,7 4-7-16,7 9-6 16,7 1-1-16,4-1 0 15,-4-1 3-15,-2-11 2 16,-10-3 4-16,-10-11 3 16,-6-5 4-16,-15-2 8 0,-7 2 4 15,-19-3 1-15,-6-6-2 16,-4 0-12-16,-8-6-3 15,4-5-7-15,-2 1-3 16,3-4-5-16,8 2-5 16,14 7-51-16,10 0-40 15,12 4-141-15,6-2-177 16</inkml:trace>
  <inkml:trace contextRef="#ctx0" brushRef="#br0" timeOffset="347000.6061">11850 15232 902 0,'-21'-11'449'0,"-17"-8"-181"16,-4 4-76-16,-2 9-97 15,4 6-43-15,-1 12-26 16,3 5-13-16,6 12-14 16,9 2-2-16,16 4-3 15,10 4-2-15,19-4 4 16,8-2 2-16,10-10 11 16,6-5 5-16,4-12 6 15,-5-6 1-15,0-7 5 0,-6-13 3 16,-13-7 2-16,-4-4 0 15,-14-2-32-15,-4 2-37 16,-9 2-73-16,-6 3-46 16,-9-1-81-16,-7 3-34 15,0 4-160-15</inkml:trace>
  <inkml:trace contextRef="#ctx0" brushRef="#br0" timeOffset="347188.0742">11712 15051 376 0,'0'-6'306'0,"0"-2"74"15,-4-1-68-15,1 6-105 16,5 6-40-16,0 14-56 16,-1 8-20-16,1 21-16 15,-3 11-5-15,-9 18-25 16,1 9-10-16,-2 0-13 16,4-7-4-16,10-19 1 15,1-10-1-15,0-19-46 16,1-2-58-16</inkml:trace>
  <inkml:trace contextRef="#ctx0" brushRef="#br0" timeOffset="347594.4764">12225 15362 571 0,'4'1'250'0,"13"1"-68"15,7 0-89-15,18 0-30 16,5-1-6-16,7 1-48 15,0 1-4-15,-1 4-25 16,-10-3-87-16</inkml:trace>
  <inkml:trace contextRef="#ctx0" brushRef="#br0" timeOffset="347782.0627">12224 15520 675 0,'15'3'319'0,"23"3"-127"15,7 0-39-15,8-4-56 16,3 3-24-16,-5 1-30 16,-4-6-10-16,-13-2-110 15</inkml:trace>
  <inkml:trace contextRef="#ctx0" brushRef="#br0" timeOffset="349390.6787">13088 15156 556 0,'-18'-11'321'0,"-13"-4"-36"16,6-8-107-16,3 0-23 16,15-1-41-16,7-1-33 15,14 7-33-15,9 2-14 16,10 7-13-16,5 7-4 0,12 12-13 15,2 8-4-15,-9 15-3 16,-10 0 2-16,-24 3 5 16,-11 2 3-16,-18 2 2 15,-7 2 2-15,-9-5 0 16,2-3 0-16,5-8 1 16,2-6 1-16,12-9 2 15,1-8 2-15,13-3-11 16,6-3-5-16,13-3-9 15,7 1-4-15,8 2 5 16,0 2 2-16,1 5 3 16,-2 3-13-16,-2 1-137 15,-2 2-148-15</inkml:trace>
  <inkml:trace contextRef="#ctx0" brushRef="#br0" timeOffset="349719.1276">13416 15233 890 0,'1'0'373'15,"-1"6"-204"-15,4 3-44 16,-2 7-43-16,0 1-5 16,-2 2-24-16,0-1-10 15,-3-4-14-15,2-1-4 0,-1-9 10 16,0-3-2-16,1-10-6 15,0-6-4-15,3-8-18 16,2-6-3-16,9-2-3 16,3-1-3-16,9 7-3 15,3 0 1-15,-2 13 5 16,2 5 4-16,-7 10 7 16,-4 9 1-16,-2 10-3 15,-4 4-1-15,0 8-3 16,-5 1 0-16,2 5 2 15,0-4 2-15,-4-1-80 16,7-6-95-16</inkml:trace>
  <inkml:trace contextRef="#ctx0" brushRef="#br0" timeOffset="349984.2919">13020 15501 817 0,'8'4'359'0,"6"-3"-171"0,21 6-74 16,13 0-20-16,17-1-29 15,11 4-25-15,14-4-22 16,6 1-3-16,0-5-1 15,-9-2 1-15,-14-3-35 16,-10-3-49-16,-18 1-257 16</inkml:trace>
  <inkml:trace contextRef="#ctx0" brushRef="#br0" timeOffset="353313.0358">13236 15718 666 0,'0'-2'309'15,"6"-5"-122"-15,7 0-104 16,8 2-12-16,12 4-37 16,5 4-16-16,-4 4-13 15,-7 2-2-15,-10 5 5 16,-11 1 3-16,-12 1 7 16,-6 1 2-16,-10-2 0 15,-3-2-2-15,4-6-2 16,5-5-4-16,12-2-12 15,9-7-3-15,14 0-10 16,8 1-3-16,13 4 6 0,3 3 7 16,-4 8 21-1,-7 4 19-15,-17 7 45 0,-11 0 16 16,-19 3-1-16,-12-3-10 16,-8-5-38-16,-2-3-37 15,7-11-120-15,8-1-121 16</inkml:trace>
  <inkml:trace contextRef="#ctx0" brushRef="#br0" timeOffset="353485.2617">13111 16038 635 0,'3'2'316'0,"17"5"-74"16,9 2-104-16,18 0-49 15,12 4-31-15,2-8-39 16,7 0-7-16,-1 1 2 16,-7-7-30-16,-10 3-263 15</inkml:trace>
  <inkml:trace contextRef="#ctx0" brushRef="#br0" timeOffset="353875.7154">13307 16189 711 0,'3'-4'322'16,"5"-3"-128"-16,12-2-54 15,8 0-52-15,2 1-19 16,9 8-30-16,-6 7-4 15,-7 13 24-15,-8 6 20 16,-22 5 19-16,-10 3 2 0,-13 2-25 16,-8 0-20-16,-3-4-28 15,0-8-15-15,1-12-34 16,4-6-21-16,8-13-37 16,5-2-10-16,6-5 12 15,5 0 16-15,14 0 26 16,0 0 11-16,16 4 7 15,8 2 4-15,6 8 14 16,6 4 11-16,-4 10 20 16,-3 5 1-16,-5 1-2 15,-4 0-6-15,-7-6-92 16</inkml:trace>
  <inkml:trace contextRef="#ctx0" brushRef="#br0" timeOffset="356502.4422">14237 15244 474 0,'-2'-2'290'0,"-1"2"-21"16,-3 9-129-16,-9 13-7 15,1 13-32-15,-12 3-12 16,2 13-27-16,-2-6-30 16,-1-4-22-16,11-5-4 15,4-18-2-15,7-5-2 0,7-12 4 16,4-6 1-16,4-11 1 15,9-1 3-15,1-16-5 16,3-4-1-16,0-5 1 16,-10-5-1-16,1 5 0 15,-1 6 0-15,-4 4 1 16,1 5 1-16,-9 9 7 16,1 3 2-16,-2 12-5 15,-3 3-4-15,2 9-9 16,-1 6-6-16,6 12-1 15,1 6 1-15,17 12 0 16,6 5 3-16,11 3 5 16,10-4 2-16,-3-10 4 15,-3-5 0-15,-9-14 2 16,-11-8 0-16,-15-5 7 16,-8-5 2-16,-22-3 1 15,-9 1 1-15,-22-8-4 0,-11-1-3 16,0-1-3-16,6-3-4 15,8 5-5-15,9 1 0 16,11 6-67-16,6 0-54 16,19 3-105-16,7 3-103 15</inkml:trace>
  <inkml:trace contextRef="#ctx0" brushRef="#br0" timeOffset="357049.478">14544 15339 623 0,'6'-1'336'16,"-1"1"-100"-16,0 0-68 16,1 12-69-16,1 6-24 15,2 11 0-15,2 5 8 16,-3-2-16-16,-3-3-7 0,-2-7-16 16,-1-6-16-1,2-3-6-15,-3-5 3 0,1-7 12 16,-2-4 0-16,-3-11-6 15,2-3-8-15,1-12-19 16,2 0-4-16,12-2-4 16,1 1-3-16,0 3-1 15,6 5-3-15,-1 7-3 16,4 6 0-16,7 10 3 16,-2 4 5-16,-3 7-36 15,-3-1-72-15</inkml:trace>
  <inkml:trace contextRef="#ctx0" brushRef="#br0" timeOffset="357488.7259">15230 15277 697 0,'-6'1'349'15,"0"2"-87"-15,0 12-138 16,4 7-32-16,-1 14-3 15,0 9-15-15,3 2-20 16,-1 0-10-16,6-9-24 0,-4-9-3 16,4-8-18-16,-2-5-39 15,-5-11-166-15</inkml:trace>
  <inkml:trace contextRef="#ctx0" brushRef="#br0" timeOffset="357644.6411">15035 15379 761 0,'-1'3'371'0,"2"3"-120"16,2 4-62-16,10 4-80 16,10 4-27-16,13-3-48 15,11 0-13-15,13-5-8 16,2-4 2-16,3-6-184 16</inkml:trace>
  <inkml:trace contextRef="#ctx0" brushRef="#br0" timeOffset="358157.9845">15616 15370 849 0,'-1'6'357'15,"1"11"-189"-15,-4 8-58 16,3 9-13-16,3 2-23 16,-2-1-28-16,3-6-10 15,-3-8-14-15,2-4-3 16,-2-14 9-16,-1-3 0 15,0-13-4-15,-4-3-3 0,5-7-16 16,4-3-4-16,0-4 0 16,-4-3 0-16,-2 2-1 15,2 2-4-15,3 9-6 0,9 3-1 16,8 7-3-16,-2 2 0 0,8 4 4 16,3 4 2-16,0 1 5 15,0 0 3-15,-5 2 1 16,-2 0 1-16,-7 0-1 15,0 2-4-15,-6 2 28 16,-1 5 10-16,-5 6 30 16,-1 8 13-16,-2 5-19 15,0 3-7-15,1 1-25 16,0-4-7-16,3-1-21 16,-1-5-53-16</inkml:trace>
  <inkml:trace contextRef="#ctx0" brushRef="#br0" timeOffset="359251.5917">16515 15402 502 0,'-7'0'282'16,"-3"3"-69"-16,11-1-97 15,7 1-22-15,23 5-41 16,12-1-5-16,24 3-20 15,11-2-3-15,12-1-15 16,-2-2-2-16,-10 3 1 16,-9-3-1-16,-17 2-35 15,-9-4-38-15,-19 0-162 16</inkml:trace>
  <inkml:trace contextRef="#ctx0" brushRef="#br0" timeOffset="359501.8155">16600 15565 501 0,'5'3'233'0,"11"2"-82"16,6 0-9-16,17 3-11 15,4-4-18-15,11-1-40 16,5 0-19-16,-1-3-29 16,0 0-7-16,-8 1-15 15,-6-2-65-15</inkml:trace>
  <inkml:trace contextRef="#ctx0" brushRef="#br0" timeOffset="359688.8641">17067 15368 779 0,'7'7'352'15,"3"8"-127"-15,15 9-134 16,5 8-1-16,9 5-27 16,-3-4-14-16,-10 2-10 0,-10-10 1 15,-19-3 1-15,-9-2-3 16,-15-5-62-16,-9 0-70 15</inkml:trace>
  <inkml:trace contextRef="#ctx0" brushRef="#br0" timeOffset="359970.0597">16603 15364 877 0,'-16'7'383'0,"-19"15"-188"16,-1 7-35-16,1 11-23 15,6 3-22-15,17-2-39 16,10 0-14-16,20-4-34 15,9-3-11-15,18-7 26 16</inkml:trace>
  <inkml:trace contextRef="#ctx0" brushRef="#br0" timeOffset="366615.4832">11310 16963 689 0,'-5'1'341'0,"-4"3"-106"16,-1 7-81-16,-4 11-71 0,2 8-14 16,-4 3-28-16,1 7-5 15,-4-2-21-15,3-2-3 16,2 1 0-16,3-10 3 0,9-13 4 16,1-7 7-16,3-15-3 15,3-7-4-15,11-12-8 16,-1-6-8-16,6 0-3 15,-2-5 1-15,-3 0 0 16,1 3 2-16,-8 0 1 16,2 10 2-1,-8 3 0-15,0 5 1 16,-3 5-1-16,1 4-4 16,-4 8-15-16,4 5-7 15,5 10-6-15,5 4 1 31,-5-8 10-31,0-1 4 0,38 43 7 0,-1 5 4 0,16 8 6 16,-14-22 2-16,-7-5 0 16,-6-6-1-16,-18-8-2 15,-3-4-1-15,-18 0 4 16,-9-3 1-16,-18-3 5 16,-10-1 3-16,-11-5 19 0,0-2 4 15,3-7-1-15,3-3-5 16,16-2-23-1,1-3-5-15,12 2-7 16,4 1-10-16,14-1-37 16,9 1-50-16,14 5-394 15</inkml:trace>
  <inkml:trace contextRef="#ctx0" brushRef="#br0" timeOffset="367085.3127">11893 17044 633 0,'-8'-2'375'0,"-15"-8"-46"16,-1 5-81-16,-1 5-108 16,-4 1-53-16,7 12-66 15,2 0-19-15,6 6-18 16,13 10-3-16,12 1 3 15,6 1 5-15,22 1 10 16,-1-10 5-16,6-9 5 0,7-5-2 0,-5-12 8 16,-3-7 3-1,-8-11 10-15,-6-4 7 0,-17-7 36 16,-9 2 11-16,-17 3 8 16,-11 3-1-16,-11 8-44 15,-2-2-16-15,2 5-20 31,3-1-34-31,12 8-103 0,6 0-94 16</inkml:trace>
  <inkml:trace contextRef="#ctx0" brushRef="#br0" timeOffset="367301.5915">11912 16866 819 0,'0'-1'440'15,"-1"1"-120"-15,1 11-172 16,1 7-52-16,3 14-56 16,3 10-1-16,0 13-7 15,-3 8-5-15,-3 10-5 0,1 0-6 16,-2-4-5 0,-2-9 1-16,2-10-7 15,-1-11-39-15</inkml:trace>
  <inkml:trace contextRef="#ctx0" brushRef="#br0" timeOffset="367718.0305">12417 17172 870 0,'3'1'400'15,"5"-1"-90"-15,13 1-273 0,8 2-16 16,7-3-2-16,3 1-7 15,-1 0-4-15,4 0 13 0,-6 4-123 16,-2-1-126-16</inkml:trace>
  <inkml:trace contextRef="#ctx0" brushRef="#br0" timeOffset="368003.2231">12425 17296 642 0,'9'0'364'16,"4"-1"-53"-16,19 0-151 15,7-1-12-15,12 2-50 16,-2 0-21-16,-7 2-25 0,-7-1-12 0,-12 3-12 16,-4-1-15-16,-4-3-178 15</inkml:trace>
  <inkml:trace contextRef="#ctx0" brushRef="#br0" timeOffset="369779.6391">13247 16834 531 0,'-4'11'270'0,"-6"10"-51"31,0 11-57-31,-5 9-47 15,1 1-28-15,7-6-55 0,1 0-16 16,12-12-10-16,3-6-2 16,13-8 2-16,6-5 1 15,2-6 2-15,3-2 1 16,-8-8-26-16,0-3-55 16,-6 0-169-16,-5-2-108 0</inkml:trace>
  <inkml:trace contextRef="#ctx0" brushRef="#br0" timeOffset="369942.3914">13401 16902 415 0,'-2'-7'309'16,"-3"-3"-9"-16,1 10-83 16,-1 6-44-16,2 11-65 15,-1 5-22-15,3 15-8 16,1 3 0-16,-3 11-10 16,0 0-4-16,0-2-12 15,-2-2-9-15,5-10-16 16,0 0-6-16,3-10-59 15,1-4-114-15</inkml:trace>
  <inkml:trace contextRef="#ctx0" brushRef="#br0" timeOffset="370343.2037">13610 17083 334 0,'0'8'214'16,"1"6"-28"-16,-1 1-11 16,-5-1 12-16,1 0-29 0,-2-4-20 15,-1-4-29 1,5 1-34-16,-4-8-19 15,4-3-10-15,1-11-15 16,2-3-13-16,2-9-13 16,7 1-3-16,9 6-2 15,-2-3-1-15,5 9 4 16,-6-2 0-16,2 7-2 16,-4 7 1-16,-4 5-2 0,3 9 1 15,-5 12 9-15,3 5 0 16,2 5 1-16,1 3 0 15,-4-6 1-15,-2 0-22 16,0-3-241-16</inkml:trace>
  <inkml:trace contextRef="#ctx0" brushRef="#br0" timeOffset="370643.882">13221 17408 787 0,'0'-1'356'0,"12"-3"-140"15,4 1-96-15,28 3-67 0,12 0-7 16,24 3-21-16,13 1-14 16,-2 2-4-16,-6-3 1 0,-19 1 0 15,-9 0 0-15,-13 3-25 16,-6-1-54-16</inkml:trace>
  <inkml:trace contextRef="#ctx0" brushRef="#br0" timeOffset="371167.7782">13355 17599 925 0,'5'-7'370'0,"10"0"-249"16,4-1-25-16,16 1-36 15,5-3-17-15,12 6-19 16,0 4-6-16,-5 4-5 15,-6 13-3-15,-25-5 8 16,-14 6 7-16,-17-1 8 16,-9 3 1-16,-3-1-7 0,4-3-5 15,-1-5-5-15,7-7-3 16,9-4-16-16,4-1-6 16,14-2-11-16,7-3-2 15,8 6 6-15,5 0 1 16,2 8 3-16,-6 7 2 15,-11 6 9 1,-3 3 17-16,-16 5 33 16,-5 1 12-16,-17-3 11 15,-3 1-10-15,-11-18-17 16,0-7-9-16,5-14-50 16,-3-7-41-16,16-5-112 15,4 2-104-15</inkml:trace>
  <inkml:trace contextRef="#ctx0" brushRef="#br0" timeOffset="371792.6458">14326 17076 1062 0,'-5'5'423'15,"-5"9"-283"-15,-3 3-45 16,-3 15-36-16,3 5-9 16,1 7-9-16,-1-4-2 0,6-4-8 15,-4-8-8-15,6-11-8 16,5-7 6-16,-2-13 10 16,5-5-2-16,-3-13-2 15,2-4-9-15,11-9-13 16,0-4 0-16,5 1 1 15,0-2-2-15,-6 0 0 16,2 2-2-16,0 7-2 16,-5 1 0-16,-3 12-4 15,-2 9-9-15,0 8-10 16,3 9-2-16,9 12-2 16,1 1 10-16,10 8 9 15,4 2 3-15,7 7 5 16,0 2 2-16,1-1 2 15,-11-1 0-15,-7-5 1 16,-11-2 0-16,-15-3 4 16,-2-3 3-16,-19-4 7 15,-4-5 2-15,-9-8 4 0,-6-4-2 16,-1-5-8-16,3-2-5 16,8-1-9-16,7-3-14 15,10 1-68-15,8 3-55 16</inkml:trace>
  <inkml:trace contextRef="#ctx0" brushRef="#br0" timeOffset="372214.4235">14688 17213 598 0,'-2'-3'398'0,"4"-2"2"15,6 7-173-15,2 9-136 16,4 6-34-16,0 10-10 15,-4 2 7-15,2 0 2 16,-3 2-5-16,-7-7-20 0,1-9-6 16,-3-9 12-16,1-6 5 15,1-14 0-15,2-1-1 16,1-11-22-16,3-4-7 16,3-1-5-16,3 1-2 15,2 4-6-15,2 5-4 16,5 8-8-16,0 5-2 15,2 10-19-15,0 2-49 16</inkml:trace>
  <inkml:trace contextRef="#ctx0" brushRef="#br0" timeOffset="372511.6163">15414 17110 562 0,'0'-3'413'0,"-2"3"41"16,-2 0-186-16,3 0-147 15,0 0-46-15,-3 25-38 0,-1 40-5 16,10-17-7-16,1-2-6 16,4 2-6-16,-2-2 0 15,0-11 0-15,-2-7-3 16,-3-19-102-16,-2-5-75 16</inkml:trace>
  <inkml:trace contextRef="#ctx0" brushRef="#br0" timeOffset="372683.4465">15256 17278 1083 0,'11'2'407'0,"11"2"-312"16,12-1-32-16,15-2-10 15,1 1-25-15,7-1-19 16,-4 3-29-16</inkml:trace>
  <inkml:trace contextRef="#ctx0" brushRef="#br0" timeOffset="373276.6647">15909 17179 845 0,'0'1'406'0,"-4"5"-121"0,1 15-178 16,-2 4-40-16,1 11-20 16,2 3-10-16,2 2-10 15,0-1-4-15,2-9-5 16,0-6 0-16,0-15 2 16,-1-2 4-16,3-14-1 15,-3-8-2-15,-1-9-7 16,1-8-7-16,-1-2-1 15,0-4-2-15,0 4 0 16,-1 2-1-16,2 8-5 16,4 2-4-16,5 7-7 15,5 3-1-15,6 3 1 16,3 3 1-16,-1-1 7 16,-1 2 0-16,2 1 2 15,-3-1 1-15,-3 1 0 16,1 1 1-16,-8 2 0 0,0 5-1 15,-2 6-2-15,-2 3 1 16,-7 7 5-16,2 2 4 16,-5 5 18-16,2 4 4 15,4 5-2-15,-4-3 0 16,3 0-12-16,2-5 0 16,1-10-93-16,8-7-86 15</inkml:trace>
  <inkml:trace contextRef="#ctx0" brushRef="#br0" timeOffset="373464.4552">16528 17391 968 0,'1'3'500'0,"-3"2"-69"15,2 2-255-15,-1-1-106 16,-5-2 6-16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7T11:13:51.5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16732 3287 292 0,'-22'0'221'0,"-28"0"29"15,10 1-12-15,14 2-61 16,6 1-42-16,17 4-71 16,4-1-20-16,19 0-20 15,18 1 5-15,41-5 23 16,23-3 7-16,43-4-9 16,19-3-7-16,21 2-20 15,6 4-10-15,-14 9-6 16,-24 5 0-16,-52 4 3 15,-29-1-17-15,-44-5-48 16,-13 0-38-16,-11-5-65 16,-4-1-33-16,-1-2-108 15</inkml:trace>
  <inkml:trace contextRef="#ctx0" brushRef="#br0" timeOffset="245.633">18006 3289 392 0,'11'5'235'0,"8"2"-50"0,11 8-40 16,11 5-39-16,9 7-18 15,-2-1-10-15,-11-4-20 16,-10-3 3-16,-24-5-10 15,-6-6-3-15,-18 4-8 16,-8-2-4-16,-5-1-143 16</inkml:trace>
  <inkml:trace contextRef="#ctx0" brushRef="#br0" timeOffset="680.846">16534 3226 340 0,'-12'2'211'0,"-8"7"-9"16,1-1-78-16,11 6-29 16,8 5-2-16,11 0 53 15,17 2-16-15,4-5-18 16,3-1-17-16,3-8-59 16,-6 0-104-16</inkml:trace>
  <inkml:trace contextRef="#ctx0" brushRef="#br0" timeOffset="1252.984">17095 2626 1021 0,'-5'-4'402'0,"0"2"-298"15,-2 2-54-15,-5 15-65 16,1 7-13-16,-7 7 9 15,1 3 10-15,4 0 13 16,2-2 3-16,3-9 5 16,2-2 2-16,3-12 34 15,3-4 15-15,5-10 14 16,0-5 5-16,5-8-26 16,-3-9-12-16,-1-5-11 15,4-4-11-15,1 2-15 16,-5 8-7-16,-2 11-17 15,1 11-18-15,-5 12-20 16,3 7-3-16,1 10 5 16,0 4 19-16,4 8 23 0,7 3 4 15,7 5 5 1,1 0 2-16,6-6 4 0,-3-2 4 16,-8-14 9-16,-4-9 10 15,-13-9 15-15,-4-4 0 16,-15-1-10-16,-6 0-10 15,-7 6-22-15,-1 2-4 16,0 8-1-16,5-2 0 16,5 2-69-16,1-1-87 15</inkml:trace>
  <inkml:trace contextRef="#ctx0" brushRef="#br0" timeOffset="1581.0385">17216 2816 641 0,'8'-2'350'16,"4"-4"-90"-16,-2 8-143 16,-2 2-48-16,-3 11-62 15,-2 4-11-15,-2 11-4 16,-1 1 6-16,0 2 6 15,0-2 5-15,2-9 6 0,0-7 2 16,-1-9 14-16,1-5 27 16,1-8 28-16,4-3 3 15,5-10-7-15,7-4-24 16,6-3-16-16,4 4-2 16,0 5-13-16,-3 5-8 15,-10 13-22-15,-6 4-35 16,-8 12-145-16,-4 5-211 15</inkml:trace>
  <inkml:trace contextRef="#ctx0" brushRef="#br0" timeOffset="1817.3667">17633 2540 1189 0,'3'-3'496'0,"0"-2"-297"0,-6 4-67 16,2 1-70 0,-4 5-36-16,-10 25-30 15,-31 67 11-15</inkml:trace>
  <inkml:trace contextRef="#ctx0" brushRef="#br0" timeOffset="18991.9649">15314 2208 686 0,'-9'-5'412'15,"-9"1"-62"-15,-8 14-137 16,-5 8-36-16,-4 28-63 16,-1 13-25-16,13 15-32 15,3 7-20-15,20-2-24 16,3-5-7-16,15-12-2 15,8-9-1-15,8-16 2 16,9-4 2-16,2-15-62 0,5-6-64 16</inkml:trace>
  <inkml:trace contextRef="#ctx0" brushRef="#br0" timeOffset="19359.386">15557 2366 1229 0,'0'2'492'0,"-2"10"-317"15,2 9-58-15,-1 16-67 16,-2 7-4-16,6 6-20 16,-1-4-7-16,6-1-2 15,-4-6 0-15,-2-9 4 16,1-8 1-16,-5-13 14 15,1-4 8-15,1-13-1 16,-6-9-1-16,1-11-12 16,-1-13-10-16,-9-8-7 15,3-4-1-15,3 1-12 16,2 5-1-16,9 6-8 16,4 9-5-16,4 5-9 15,3 4-4-15,9 8-2 16,2 3 2-16,8 2 6 15,5 8 6-15,6 3 8 16,1 4-33-16,0 5-192 16</inkml:trace>
  <inkml:trace contextRef="#ctx0" brushRef="#br0" timeOffset="19623.172">16082 2147 1040 0,'11'9'431'0,"9"20"-237"16,10 12-43-16,-6 26-53 15,-9 10-2-15,-15 11-14 16,-17 1 15-16,-13-7 31 15,0-3-13-15,7-11-26 16,4-8-24-16,7-22-40 16,6-8-84-16</inkml:trace>
  <inkml:trace contextRef="#ctx0" brushRef="#br0" timeOffset="20884.0591">2297 9093 404 0,'2'0'256'0,"0"2"33"0,-3-1-22 16,0-1-43-16,-12 2-21 16,-61 10-66-16,23-6-25 15,-11-3-50-15,-6 2-17 16,1 4-33-16,-3-1-6 16,20 2-7-16,13 2-5 15,20-3-17-15,10 3-11 0,12 2-2 16,14-4 8-16,22 4 15 15,11 1 13 1,14 2 9-16,-4 6 3 0,-16 6 5 16,-12 6 4-16,-26 7 8 15,-12 7 0-15,-20 2 3 16,-9 1-2-16,-11-4-7 16,-1-9-3-16,5-10-4 15,5-3-2-15,17-13-5 16,4-2-4-16,13-1-12 15,4-5-7-15,16 1-4 16,8-5 2-16,19-3 5 16,5-4 4-16,12-3-58 15,3-1-63-15</inkml:trace>
  <inkml:trace contextRef="#ctx0" brushRef="#br0" timeOffset="21090.4798">2235 9467 842 0,'15'6'357'16,"13"0"-212"-16,9-3-29 16,8 2-55-16,-2-4-22 0,5-1-17 15,-8-2-20-15,-16-4-176 16,-8 0-212-16</inkml:trace>
  <inkml:trace contextRef="#ctx0" brushRef="#br0" timeOffset="21367.9122">2429 9436 439 0,'-2'7'285'0,"2"15"-15"16,5 2-30-16,5 10-67 16,4 3-35-16,0-3-24 15,-2 0-18-15,0-10-32 16,-4-5-11-16,0-9-19 15,0-8 0-15,-4-11-3 16,4-9 0-16,0-9-10 16,-2-6-7-16,5-1-12 15,3 5-5-15,3 3-9 16,4 7-3-16,2 13 4 0,-5 7 11 16,1 19 29-16,-3 4 16 15,-8 9 26-15,1 0 6 16,-5 2-6-16,-1-1-7 15,3-7-22-15,0-7-12 16,8-10-25-16,-1-7-50 16,0-4-92-16</inkml:trace>
  <inkml:trace contextRef="#ctx0" brushRef="#br0" timeOffset="22188.0731">3472 9488 797 0,'-15'5'433'15,"-14"4"-95"-15,0 9-168 16,6 14-39-16,13 8-81 16,10 4-27-16,19 3-27 0,9-4-2 15,10-15 6-15,0-7 3 16,5-20 5-16,-1-8 7 16,0-20 12-16,2-10 5 15,-10-15 7-15,-6-5 1 16,-16-7 2-1,-12-10-4-15,-18 4-12 0,-6 4-8 16,-10 21-14-16,0 16-6 0,-2 25-1 16,3 8-3-16,7 15-7 15,8 5-3-15,13 5-10 16,5 0-2-16,15 2 5 16,9-5-7-16,14 0-103 15,12-2-106-15</inkml:trace>
  <inkml:trace contextRef="#ctx0" brushRef="#br0" timeOffset="22533.8138">4092 9386 1179 0,'-13'-4'463'0,"-17"1"-332"15,6 3-51-15,7 9-71 16,3 6-20-16,14 3-17 16,3 1 0-16,15 3 12 0,1-5 6 15,2-3 10-15,0 0 4 16,-9-9 6-16,0 0 4 16,-12 1 5-16,-7 1 1 15,-11 0 0-15,-5 2-2 16,-7 1 15-16,1-1 0 15,8 9-4-15,4-1-2 0,11 3-25 16,8-1-2-16,12-3-2 16,4-4 2-16,12-5 4 15,-2-4 6 1,4-6-4-16,1-5-35 0</inkml:trace>
  <inkml:trace contextRef="#ctx0" brushRef="#br0" timeOffset="22685.0734">4128 9211 1260 0,'-6'-6'571'16,"-3"-4"-272"-16,7 9-212 16,2 1-55-16,10 13-86 15,4 1-98-15</inkml:trace>
  <inkml:trace contextRef="#ctx0" brushRef="#br0" timeOffset="23009.0672">4516 9488 658 0,'-8'-5'428'15,"-13"-5"27"-15,-1 6-162 0,-4 2-124 16,-4 6-47-16,0 8-79 16,2 6-29-16,8 11-30 15,6 1-9-15,13 3-1 16,6 0 4-16,14-4 10 16,3-3 4-16,6-13 6 15,2-3 5-15,-5-10 19 16,-6-3 11-16,-14-6 21 15,-6-1 5-15,-9-3-9 16,-7-2-9-16,-5 0-58 16,-2-1-65-16</inkml:trace>
  <inkml:trace contextRef="#ctx0" brushRef="#br0" timeOffset="23280.6661">4515 9530 1097 0,'9'8'500'0,"11"7"-236"0,-5 2-58 16,-6 5-91-16,-3-1-31 16,-4-2-37-16,2 2-8 15,0-8-13-15,-2-3-5 16,4-9 0-16,0-3-4 16,3-14-8-16,6-5-2 15,5-2-9-15,2-2-4 16,4 6-1-16,1 1-2 0,3 11 0 15,-3 4 9 1,-1 14 19-16,-3 4 16 0,-14 8 25 16,-2 9-2-16,-9 2-13 15,-5 0-10-15,2-2-78 16,4-4 400-16</inkml:trace>
  <inkml:trace contextRef="#ctx0" brushRef="#br0" timeOffset="23718.4018">5979 9050 874 0,'-15'14'436'0,"-30"22"-153"16,-3 13-89-16,2 23-80 15,5 11-52-15,26 9-45 16,13-5-2-16,19-12-6 16,10-12-1-16,6-17 5 15,3-7 1-15,3-15 3 16,-7-6-1-16,10-12-115 15,-1-3-147-15</inkml:trace>
  <inkml:trace contextRef="#ctx0" brushRef="#br0" timeOffset="24074.3096">6183 9293 972 0,'-1'5'409'0,"1"11"-214"0,3 12-85 16,8 14-58-16,-2 4-1 16,-1 5-11-16,1-1-4 15,-2-13 3-15,-1-4-5 16,-1-13-2-16,-3-11-1 16,-1-8 20-16,-1-6-1 15,-3-10-5-15,-2-6-3 0,-4-17-4 16,0-11-67-16,-3-6-7 15,-1-1-2-15,5 5-21 16,3 9 60-16,2 11 0 16,2 7 3-16,1 13-7 15,0 3-8-15,12 9-12 16,5 3-8-16,16-1 2 16,13 4 8-16,5-9 14 15,9 0-19-15,-5-8-120 16,-4 1-254-16</inkml:trace>
  <inkml:trace contextRef="#ctx0" brushRef="#br0" timeOffset="24329.32">6640 9128 1137 0,'11'2'528'0,"9"0"-225"16,13 12-159-16,5 15-35 15,6 15-60-15,-1 13-21 16,-13 17-12-16,-15 0-2 16,-19 3-3-16,-15 1 0 15,-14-12 2-15,2-5 1 16,0-17-75-16,8-13-76 0</inkml:trace>
  <inkml:trace contextRef="#ctx0" brushRef="#br0" timeOffset="24534.413">7393 9380 1375 0,'-4'0'591'15,"2"1"-293"-15,2 1-227 0,-1-2-2 16,1 0-194-16</inkml:trace>
  <inkml:trace contextRef="#ctx0" brushRef="#br0" timeOffset="24663.2364">7351 9623 1453 0,'0'2'695'0,"-3"2"-284"0,4-2-210 16,-1-3-64-16,0 0-82 16</inkml:trace>
  <inkml:trace contextRef="#ctx0" brushRef="#br0" timeOffset="25548.5236">7951 9409 785 0,'9'-6'376'0,"11"0"-131"16,7 5-64-16,8 14-68 15,-7 8-17-15,-9 9-18 16,-11 2-11-16,-13 2-16 16,-4-4-6-16,-4-9-21 15,3-3-2-15,5-13-23 16,4-7-10-16,6-12-15 0,6-7-4 16,3-5 13-16,-1-2 5 15,1 4 11-15,0 1 0 16,-4 8 1-16,3 4 1 15,-9 8 0-15,-3 5 6 16,-3 10 10-16,-6-1 2 16,-1 8-1-16,0 0-6 15,7 2-12-15,4 2-3 0,8-6 0 16,7 2-1-16,7-10-32 16,9-1-88-16</inkml:trace>
  <inkml:trace contextRef="#ctx0" brushRef="#br0" timeOffset="25838.5452">8635 9429 769 0,'-4'8'386'0,"-9"12"-111"16,0 4-67-16,-11 0-87 15,-2 4-29-15,0-3-48 16,-5-10-11-16,8-8-11 15,1-7-6-15,1-12-9 0,4-1-5 16,6-10-4-16,1-6-1 16,10 7 0-16,6-1 7 15,5 6 21-15,6 3 10 16,5 9 9-16,-3 5-4 16,4 18-5-16,-1 4-4 15,-4 9-1-15,-1 6-4 16,-4-6-7-16,-2 0-6 15,6-9-153-15</inkml:trace>
  <inkml:trace contextRef="#ctx0" brushRef="#br0" timeOffset="26184.46">8763 9449 980 0,'7'-4'391'0,"14"-1"-263"16,4-2-48-16,4-2-47 15,9 3-14-15,3 2-9 16,-7-3 0-16,-3 3 4 16,-8-2 2-16,-12 0 4 15,-7 5-2-15,-8 0-5 16,-6 1-2-16,-5 9 11 15,-4 4 10-15,-1 5 16 16,-2 2 6-16,5 4-13 0,6 0-11 16,5 2-18-16,6 0-8 15,4-8-2-15,6-2-1 16,9-4-12-16,4-5-35 16,7-4-188-16,3-7-249 15</inkml:trace>
  <inkml:trace contextRef="#ctx0" brushRef="#br0" timeOffset="26452.3894">9369 9474 624 0,'-4'8'346'0,"-6"7"-53"16,-4 3-55-16,-2 1-80 16,-5-3-38-16,-1-4-56 15,-1-2-14-15,-1-9-16 16,1-5-4-16,3-5-10 15,5-4-7-15,6-7-11 16,5 3-5-16,9-3-7 16,5 3-3-16,10 8 16 15,1 1 10-15,-3 8 19 16,3 4 15-16,-5 10-3 16,-2 6-1-16,0 3-13 15,-1 0-10-15,-2-3 7 0,9-2-50 16,4-5-190-1</inkml:trace>
  <inkml:trace contextRef="#ctx0" brushRef="#br0" timeOffset="26786.8024">9686 9400 1058 0,'-14'2'438'0,"-16"3"-236"15,1 5-84-15,7 10-79 16,1 1 0-16,9 6-27 16,4 3-8-16,5 1-5 15,15-6-2-15,9-9 4 16,3-2 5-16,6-14 9 15,-7 4 8-15,-6-6 15 16,-7-3 27-16,-10 1 22 16,-6-4-2-16,-11 0-19 15,1 2-25-15,2-3-126 16,6 1-180-16</inkml:trace>
  <inkml:trace contextRef="#ctx0" brushRef="#br0" timeOffset="26970.011">9834 9421 890 0,'3'-2'422'0,"7"-5"-134"16,6 1-123-16,15-1-71 16,5 4-19-1,4 1-36-15,-4 0-10 0,-4 1 12 16,-6 0-51-16,-11-1-147 15,2 2-163-15</inkml:trace>
  <inkml:trace contextRef="#ctx0" brushRef="#br0" timeOffset="27128.7699">10006 9422 762 0,'-5'11'418'0,"-1"11"-78"15,1 2-96-15,5 0-106 16,3 1-33-16,8-1-52 15,5-3-13-15,-5-1-20 16,4-4-10-16,-4-9-109 16,-5-1-119-16</inkml:trace>
  <inkml:trace contextRef="#ctx0" brushRef="#br0" timeOffset="27434.1008">10272 9607 1189 0,'8'3'497'16,"12"3"-289"-16,-3-4-57 15,8 1-62-15,0-6-23 16,1-9-26-16,2 2-5 16,-9-9-5-16,-6 0-1 15,-8-1-19-15,-6-7-10 16,-13 2-13-16,-7-4-6 0,-4 9-3 15,-4 5-5-15,8 19-13 16,3 11-5-16,1 14 8 16,7 9 7-16,1 11 10 15,7 3 4-15,3 6 6 16,0 1 4-16,5-1 6 16,-1-2 2-16,-1-7-3 15,8-7 1-15</inkml:trace>
  <inkml:trace contextRef="#ctx0" brushRef="#br0" timeOffset="28488.0832">10835 9344 774 0,'-16'-2'390'0,"-19"-3"-120"16,5 6-97-16,12 10-101 15,5-2-35-15,14 7-43 16,7-1-12-16,10 1 1 15,1-1 7-15,9-6 12 16,-4-1 5-16,-7-5 7 16,-2-1 1-16,-11 0 8 15,-9-1 0-15,-13 5-2 16,-4 2 0-16,-5 6-2 16,4 3-1-16,8 0-3 15,3 1-6-15,6-8-13 16,6 2-4-16,6 1-3 15,10-3 1-15,2 3 5 16,5-4 3-16,-2-2 4 16,-2-3 2-16,4-4 4 0,-3-3 3 15,3-5 1 1,0-1 2-16,-6-6-2 0,-4 4-2 16,-3 0-2-16,-5 4-2 15,0 2-5-15,-4 2-3 16,-1 3-1-16,-1 0-1 15,0 0 5-15,0 0 4 16,0 0 4-16,-1 0 3 16,1 0 7-16,0 0-9 15,0-1-4-15,1-1-2 0,0 1-7 16,14-18 18-16,33-25 26 16,-28 30 5-16,-2 8 1 15,-1 7-9-15,-6 11-26 16,-2 8-5-16,-2 8-2 15,-5 4-2-15,3 0-3 16,-1-6-38-16,9-3-347 16</inkml:trace>
  <inkml:trace contextRef="#ctx0" brushRef="#br0" timeOffset="28948.4413">11316 9466 675 0,'0'-1'344'0,"2"1"-55"16,11 0-210-16,6 4-22 16,8-2-24-16,1-2-11 15,1-2-4-15,-4-3 0 16,-9-2 0-16,-3 1 2 15,-13 5-1-15,-4 1-2 16,-10 7 2-16,-5 6 3 16,-3-1 0-16,0 8-1 0,5 0-7 15,4 1-9-15,5 3-7 16,8-6-2 0,7-3 1-16,2-1 4 0,8-7 10 15,0-6 4-15,4-3 6 16,3-5-2-16,1-7-5 15,0 3-3-15,-1-1-2 16,-3-7-1-16,-1 2 0 16,-3-3 1-16,-1 1 1 15,-2 5-6-15,-5 5 27 16,0 2-4-16,-2 9 5 16,0 6 6-16,0 5-30 15,1 4 3-15,-6 5 37 16,2-1-73-16</inkml:trace>
  <inkml:trace contextRef="#ctx0" brushRef="#br0" timeOffset="29149.3575">11768 9351 925 0,'2'0'477'0,"0"1"-94"0,5 13-268 15,0 4-31-15,7 17-53 16,-1 3-14-16,-1 2-9 16,-4-2 3-16,-6-11-8 15,-2-3-41-15,0-8-174 16</inkml:trace>
  <inkml:trace contextRef="#ctx0" brushRef="#br0" timeOffset="29361.1554">11997 9434 980 0,'-10'3'409'0,"-11"7"-254"16,1 3-51-16,1-2-76 16,4 1-16-16,6 1-16 15,6-1-6-15,10 3-4 16,6-4 0-16,10-2 6 15,1-2-8-15,5-2-120 0,1-5-95 16</inkml:trace>
  <inkml:trace contextRef="#ctx0" brushRef="#br0" timeOffset="29604.324">12160 9452 735 0,'2'-3'395'0,"3"-3"-95"0,0 6-88 15,0 9-92-15,-3 3-24 16,1 10-32-16,-2 0-5 0,0 0-26 15,-1-6-7-15,1-8-5 16,5-4-2-16,0-6-7 16,4-1-4-16,4-12-2 15,1-1-3-15,5-3 0 16,-1-1 1-16,-1 9-1 16,0 2 5-16,-7 9-1 15,2 7 1-15,-4 11-1 16,-3 1-6-16,-3 7 0 15,0-3 2-15,-3 0-75 16,2 1-90-16</inkml:trace>
  <inkml:trace contextRef="#ctx0" brushRef="#br0" timeOffset="29773.5632">12341 9136 1052 0,'-2'-4'519'16,"-2"-7"-200"-16,2 8-108 16,0 12-133-16,1 5-42 15,0 10-29-15,-1 4 13 16</inkml:trace>
  <inkml:trace contextRef="#ctx0" brushRef="#br0" timeOffset="30521.9896">13295 9349 582 0,'-9'-7'379'0,"-5"-6"-1"16,-4 5-104-16,-8 10-125 16,4 6-47-16,-5 8-66 15,3 9-20-15,7 9-29 16,5 3-6-16,14 5-3 16,4-11 4-16,16-7 11 15,3-6 5-15,-1-13 9 16,3-5 32-16,-16-8 49 15,-1-4 12-15,-7-1 4 16,-8-4-26-16,-2 5-53 16,1 3-23-16,-6-3-113 15,9 4-166-15</inkml:trace>
  <inkml:trace contextRef="#ctx0" brushRef="#br0" timeOffset="30798.665">13409 9327 1000 0,'2'-3'437'15,"0"-2"-241"-15,-2 2-66 0,-1 3-85 16,0 0-22-16,-1 11-17 16,1 16-4-16,4 33-2 15,1-31-2-15,9-2-1 16,3-3 1-16,8-7 4 15,4-2 22-15,1-8 53 16,-3-8 16-16,-3-8 28 16,-3-3-12-16,-12-4-35 15,1 1-15-15,-10 0-27 16,-3-2-13-16,-2 2-109 16,-5 2-74-16</inkml:trace>
  <inkml:trace contextRef="#ctx0" brushRef="#br0" timeOffset="31003.5308">13708 9233 1175 0,'2'4'470'0,"2"6"-301"0,1 10-59 16,-1 17-52-16,3 12-19 15,1 18-23-15,-3 0-7 16,-1 0 1-16,-4-3 0 15,1-4 5-15,-1-2-18 16,-1-5-13-16,-1-7-12 16,2-9-104-16,2-6-145 15</inkml:trace>
  <inkml:trace contextRef="#ctx0" brushRef="#br0" timeOffset="31175.1885">13797 9577 1227 0,'-3'-4'479'0,"6"0"-341"15,4 3-67-15,12 1-71 16,7 2-3-16,9-1 46 16,3 1-78-16</inkml:trace>
  <inkml:trace contextRef="#ctx0" brushRef="#br0" timeOffset="31408.118">14149 9186 1171 0,'-4'9'409'15,"-5"15"-365"-15,5 18-33 16,7 23-15-16,6 7 0 0,3 5 3 16,1-3 3-16,0-12 22 15,-10-5-51-15,3-12-52 16,-1-6-86-16</inkml:trace>
  <inkml:trace contextRef="#ctx0" brushRef="#br0" timeOffset="31766.1721">13971 9226 925 0,'7'-12'357'0,"11"-16"-235"16,9 0-36-16,14 9-5 15,2 6-18-15,-1 11-33 16,-1 4-18-16,-9 11-10 16,-5-1-1-16,-16 6 1 0,-4 1 2 15,-16 2 4-15,-5 0 1 16,1-3 4-16,-5-4 0 16,6-8-8-16,7-3-13 15,6 1-12-15,9-1-5 16,12 4 4-16,-2 0 9 15,2-1 3-15,-2 3 1 16,-8 5 2-16,-2 7 5 16,-14 4 12-16,-8-1 6 15,-9 2 1-15,-3-4 3 0</inkml:trace>
  <inkml:trace contextRef="#ctx0" brushRef="#br0" timeOffset="32279.9357">14619 9427 820 0,'-8'-13'410'0,"-7"-7"-128"16,-5 0-64-16,-4 12-100 0,0 6-35 15,-3 10-59-15,4 11-17 16,7 9-13-16,6 2-7 16,10 2-2-16,3-4 4 15,13-9 9-15,5-4 3 16,4-13 10-16,1-7 4 16,-7-16 7-16,1-5 5 15,-6-9-1-15,1-6 14 16,1-5 23-16,-2-3 10 0,5 2 0 15,0 2-21-15,7 13-34 16,4 11-17-16,-1 15-18 16,0 10-3-16,-2 15-4 15,0 8-1-15,-1 13 11 16,1 4 5-16,-5 7 9 16,0-2 1-16,-5-5 5 15,-3-6 2-15,-1-9 2 16,-4-8 3-16,-5-9 6 15,-2-3 10-15,-10-9 6 16,-9 0-2-16,-13 0-12 16,-8 3-14-16,-5-3-7 15,3 6-2-15,7-4-8 16,12-1-44-16,14 5-127 16</inkml:trace>
  <inkml:trace contextRef="#ctx0" brushRef="#br0" timeOffset="32644.6494">15075 9435 793 0,'12'-6'414'16,"14"1"-95"-16,0 3-121 15,-7 8-106-15,-3 6-23 0,-8 4-20 16,-5 3 4-16,-6 2 5 15,-3-2 2-15,-1-3-15 16,2-2-11-16,2-10-12 16,3 0-8-16,0-10-14 15,0 5-5-15,0 0-4 16,4-9 3-16,18-8 3 16,28-33 1-16,-27 41-6 15,1 4 8-15,-3 6 10 16,-3 8-2-16,-5 6 6 15,2 6-6-15,-6-1-3 16,3 1 3-16,-4-5 1 16,-4-1 0-16,1-4-30 15,-2 0-63-15,1 1-464 16</inkml:trace>
  <inkml:trace contextRef="#ctx0" brushRef="#br0" timeOffset="32793.317">15309 9154 1237 0,'-1'-4'529'15,"1"-5"-305"-15,1 7-96 16,4 9-93-16,-1 8-32 16,2 14 17-16</inkml:trace>
  <inkml:trace contextRef="#ctx0" brushRef="#br0" timeOffset="35882.9056">2050 10627 555 0,'-10'22'316'0,"-6"15"-73"0,-12 19-107 16,-2 7-29-16,-2 7-56 16,-2-4-10-16,9-12-16 15,4-11-2-15,11-24 5 16,4-11 6-16,11-18-2 15,5-14-3-15,8-18-9 16,3-6-8-16,1-16-2 16,-3 2 3-16,-1 4 15 15,0 7 4-15,0 11-3 16,0 12 5-16,-7 11 8 16,-6 7-1-16,1 11-6 15,0 4-11-15,3 9-33 16,5 5-6-16,3 11 6 0,7 4 1 15,14 11 8-15,6 3 18 16,7 6-48-16,4-1-2 16,0-3 0-16,-8-6-16 15,-2-12 50-15,-15-3 2 16,-15-17 5-16,-8 0 10 16,-21-11 14-16,-9-1 4 15,-21-5 5-15,1 2-9 16,-13 1-13-16,2 2-7 15,-2 0-9-15,-5 1-4 0,20 3-4 16,-2 1-2-16,14 3-20 16,8 0-43-16,6-4-229 15</inkml:trace>
  <inkml:trace contextRef="#ctx0" brushRef="#br0" timeOffset="36327.0338">2825 10718 963 0,'-13'-8'437'16,"-18"-6"-195"-16,-2 3-62 16,-2 11-83-16,-2 2-37 0,6 12-51 15,0 4-15-15,10 8-14 16,11 4-5-16,7 5 2 15,6 3 6-15,13 1 11 16,7-3 6-16,18-6 7 16,8-4-1-16,11-12 6 15,-4-9 3-15,-1-9 6 16,-4-7 6-16,-13-4 4 16,-9-1 3-16,-14-6-16 15,-9-3-28-15,-11-5-99 16,-3-1-92-16</inkml:trace>
  <inkml:trace contextRef="#ctx0" brushRef="#br0" timeOffset="36549.5127">2794 10533 680 0,'-1'-5'470'0,"-5"-3"31"15,5 8-285-15,0 3-65 16,-1 19-93-16,2 2-28 15,0 21-9-15,2 11-1 16,1 12-5-16,4 11-5 16,2-1-2-16,1-6 2 15,2-15 4-15,-3-11 3 16,3-16-26-16,0-3-34 16,-2-10-107-16,-1-6-102 0</inkml:trace>
  <inkml:trace contextRef="#ctx0" brushRef="#br0" timeOffset="36819.1945">3470 10881 874 0,'-2'-4'450'0,"0"1"-122"15,2 1-141-15,0 0-102 0,9 1-32 16,21-1-30-16,31-3-9 16,-20 5 24-16,1 0-69 15,0 4-140-15,-9 0-87 16</inkml:trace>
  <inkml:trace contextRef="#ctx0" brushRef="#br0" timeOffset="37004.9531">3506 11061 1032 0,'-1'2'440'0,"3"0"-198"15,10 3-86-15,12-1-53 16,11 0-22-16,8 2-56 16,4 1-12-16</inkml:trace>
  <inkml:trace contextRef="#ctx0" brushRef="#br0" timeOffset="37872.1198">4424 10707 687 0,'-13'-12'329'0,"-13"-16"-115"0,3-1-35 16,15-1-64-16,8 3-25 15,20 3-20-15,9 5-1 16,10 10 3-16,4 2-9 15,3 12-32-15,-3 4-9 16,-10 8-11-16,-6 9-1 16,-22 8 4-16,-9 7 2 0,-19 7 7 15,-8 2 1 1,0 0-7-16,-3-4-1 0,9-11-8 16,5-5-4-16,2-17-4 15,7-5-2-15,14-5-13 16,0-2-2-16,11 1-4 15,3-1-3-15,5-1 12 16,8 2 2-16,6-2 9 16,7-1-60-16</inkml:trace>
  <inkml:trace contextRef="#ctx0" brushRef="#br0" timeOffset="38221.1668">4779 10710 867 0,'0'2'358'0,"0"8"-196"0,1 5-67 16,5 11-35-16,-3 3-7 15,2 6-18-15,0-4 1 16,-4-5-4-16,-1-5-1 16,-1-9 9-16,-6-8 6 15,-1-8-2-15,0-8-2 16,-1-10-17-16,4-2-14 15,1-6-10-15,4-2-4 16,5-1-8-16,6 1-2 16,11 2-6-16,5 6-2 0,7 10 7 15,0 9 6-15,0 15 16 16,-6 5 10-16,-8 12 13 16,-5 4 1-16,-5 5-5 15,2 2-3-15,-6 0-8 16,3-3 0-16,-3-6-32 15,-2-3-49-15,-2-9-208 16</inkml:trace>
  <inkml:trace contextRef="#ctx0" brushRef="#br0" timeOffset="38488.8982">4339 11068 1068 0,'0'3'392'16,"17"9"-305"-16,9-8-20 16,30-4 13-16,18 0-4 15,11-6-8-15,16 2-5 16,11 3-24-16,-2-1-9 15,-7-3-11-15,-13 4 0 0,-18-1-39 16,-10-3-65 0,-15 1-197-16</inkml:trace>
  <inkml:trace contextRef="#ctx0" brushRef="#br0" timeOffset="38921.7619">4679 11321 785 0,'2'-13'366'16,"6"-10"-139"-16,10-1-90 15,6 2-4-15,8 8-14 0,4 9-15 16,0 12-30-16,0 10-11 15,-4 18-19-15,-6 6-2 16,-9 11-6-16,-1 1-4 16,-10-9-8-16,2-4-5 15,-6-12-4-15,2-7 1 16,0-11-17-16,-2-3-17 16,0-15-33-16,0 2-6 15,-4-9 9-15,-5-10 7 0,-4 3 27 16,-4-6 4-1,-4 8-5-15,1 10-4 0,-1 11 1 16,-5 12 4-16,-5 9 22 16,-2 5 18-16,-4 3 8 15,5-1-3-15,11-5-13 16,6-5-6-16,10-11-55 16,2-5-67-16</inkml:trace>
  <inkml:trace contextRef="#ctx0" brushRef="#br0" timeOffset="39440.7634">5483 11029 1097 0,'2'0'522'16,"-2"0"-192"-16,1-1-194 16,-1 1-34-16,0 0-64 0,0 0-69 15</inkml:trace>
  <inkml:trace contextRef="#ctx0" brushRef="#br0" timeOffset="40059.1225">6025 10511 738 0,'-8'8'357'16,"-3"2"-91"-16,-3 16-168 15,3 9-2-15,-4 14-23 16,-1 6-10-16,4 5-35 15,-7-1-1-15,8-6-9 16,3-7-2-16,6-16 1 16,2-11 0-16,4-16 12 15,-2-9 4-15,9-19 0 16,1-9 0-16,6-12-15 16,-1-5-1-16,-6-5 2 0,3-1-3 15,-6 10-7-15,-3 6-3 16,-4 15-8-16,-1 14 0 15,-3 6 4-15,3 8-2 16,0 7-5-16,0 3-7 16,8 10-12-16,4 3 0 15,11 12 8-15,11 5 6 0,4 9 10 16,2-1 2 0,2-3 1-16,-4-2-7 0,1-14-22 15,-3-1 0-15,-14-12 4 16,-7-7 9-16,-15-5 33 15,-12-5 4-15,-14-1 0 16,-8 0 3-16,-14-3-14 16,-1 1-4-16,0 4-3 15,4-2-6-15,9 3-1 16,1-3-4-16,17 2-24 16,5 0-26-16,9 1-131 15,2-3-156-15</inkml:trace>
  <inkml:trace contextRef="#ctx0" brushRef="#br0" timeOffset="40434.4174">6420 10732 885 0,'3'4'397'16,"0"7"-196"-16,5 7-59 15,4 11-59-15,-6 6-28 16,4 6-23-16,-5-3-3 16,-4-6-7-16,5-5-1 0,-4-9 1 15,1-3 3-15,-3-10 14 16,0-4 6-16,0-9 12 15,-2-5 8-15,3-7-5 16,2-4-8-16,0-2-18 16,10 0-15-16,3-4-16 15,5 0 0-15,11 3-6 16,0 4-1-16,4 11-5 16,-1 6-4-16,-6 10-37 15,0 7-60-15</inkml:trace>
  <inkml:trace contextRef="#ctx0" brushRef="#br0" timeOffset="40900.611">6969 10453 987 0,'2'-5'504'0,"1"-4"-143"0,-1 12-178 15,-2 3-27-15,-2 15-42 16,-7 5-10-16,-6 8-33 16,1 6-20-16,-2 3-54 15,0 3-627-15</inkml:trace>
  <inkml:trace contextRef="#ctx0" brushRef="#br0" timeOffset="44972.7743">7433 10686 933 0,'-1'-5'454'16,"-7"0"-197"-16,8 8-144 15,2 12-42-15,4 16-57 16,2 9 2-16,-2 16-3 16,-3 1 0-16,-3 1-2 15,0-7 3-15,-3-18 5 0,-2-4-1 16,0-12-102-16,1-5-86 15</inkml:trace>
  <inkml:trace contextRef="#ctx0" brushRef="#br0" timeOffset="45142.2694">7248 10851 830 0,'-1'-1'384'0,"1"1"-147"15,8 3-93-15,15 5-73 16,10-2-10-16,13-5-24 16,8-1-11-16,8-6-37 15,-1 1-94-15</inkml:trace>
  <inkml:trace contextRef="#ctx0" brushRef="#br0" timeOffset="45432.1066">7966 10747 782 0,'-3'1'376'0,"0"1"-129"15,-2 13-129-15,5 6-33 16,0 15-27-16,0 7-10 16,5 5-25-16,-3 2-4 15,0-10-6-15,0-3 1 16,-1-13 2-16,2-2-6 16,2-8-106-16,-2-8-104 0</inkml:trace>
  <inkml:trace contextRef="#ctx0" brushRef="#br0" timeOffset="45746.0363">8005 10722 396 0,'7'-5'268'16,"4"-1"-13"-16,6 2-86 15,2-1-27-15,4 2-49 16,3 0-13-16,3 1-27 16,0 1-9-16,-1 1-1 15,-6 0 4-15,-7 0 1 16,-5 3 0-16,-5 3-3 16,-2 0-4-16,-1 3 0 15,3 1-1-15,-3 7-9 0,1 1-6 16,0 13-2-16,-1 5-2 15,5 13 1-15,-1 2 0 16,-2-7-6-16,0 1 1 16,-4-16-77-16</inkml:trace>
  <inkml:trace contextRef="#ctx0" brushRef="#br0" timeOffset="46300.0278">8853 10756 860 0,'5'-3'359'0,"11"-2"-212"16,7-1-46-16,13 1-55 15,6 0-20-15,10 3-20 16,1 2-1-16,-4 0-95 16,-7 1-107-16</inkml:trace>
  <inkml:trace contextRef="#ctx0" brushRef="#br0" timeOffset="46539.7388">8899 10899 355 0,'5'5'284'0,"9"-1"75"16,9 3-62 0,11 0-59-16,7-2-27 0,8 3-64 15,0-5-34-15,-5 1-49 16,-4-4-34-16</inkml:trace>
  <inkml:trace contextRef="#ctx0" brushRef="#br0" timeOffset="47311.1231">10011 10379 669 0,'-13'-5'362'15,"-8"-1"-97"-15,-11 25-120 16,-5 17-32-16,-1 32-47 16,3 13-3-16,9 13-30 15,14 11-17-15,14-3-9 16,9-5-1-16,16-17 2 16,1-15 1-16,15-20-32 15,4-12-48-15,8-16-314 16</inkml:trace>
  <inkml:trace contextRef="#ctx0" brushRef="#br0" timeOffset="47835.1196">10427 10752 547 0,'-13'-8'291'0,"-14"-14"-58"16,0-5-70-16,7-6-72 16,8-4-21-16,7 3-32 15,10 6-11-15,11 5 2 16,3 6 5-16,14 14 2 16,2 2 2-16,6 15-11 15,0 8-6-15,-8 5-7 0,-9 8 4 16,-20 4 21-16,-12 0 9 15,-22 8 11-15,-8 2-2 16,-9 0-19-16,4 1-8 16,8-15-7-16,5-8 1 15,15-14-4-15,1-7-3 16,10-4-9-16,2-2-4 16,11 0 0-16,5-1-1 0,6-4 1 15,7 5-3-15,0 0 44 16,5 1-87-1,5 2-262-15</inkml:trace>
  <inkml:trace contextRef="#ctx0" brushRef="#br0" timeOffset="48310.7733">10675 10780 808 0,'0'0'379'0,"6"2"-136"15,2 2-73-15,2 10-76 16,1 6-10-16,-6 6-22 16,-1 2-5-16,-6 0-9 15,-2-5-3-15,1-6-13 16,0-4-8-16,1-11 1 16,2-2 0-16,4-15-3 15,4-5-1-15,7-7-10 0,2-2-5 16,0 1-6-16,0 5-2 15,3 6-4-15,-1 4 2 16,7 13 1-16,-6 1 3 16,-3 12 2-16,-6 4 0 15,-10 7 5-15,2 2 0 16,-6-4 2-16,2-2 1 16,0-5-1-16,1-5-1 15,5-10-3-15,0-7-5 16,9-12-5-16,2-1-3 15,5-6-1-15,1 3 1 0,2 2 2 16,2 4-1-16,-2 10-5 16,0 7 0-16,-9 12-3 15,-2 7 3-15,-6 12 5 16,-5 3 4-16,0 3 6 16,-1-3 4-16,0-9-30 15,5-5-88-15</inkml:trace>
  <inkml:trace contextRef="#ctx0" brushRef="#br0" timeOffset="48534.1649">11430 10714 1261 0,'0'0'523'16,"-1"3"-335"-16,0 4-50 15,1-7-83-15,0 20-13 16,1 45-7-16,1-21-4 16,-1-1-10-16,3-2-4 15,0-3-4-15,3-11-33 16,7-9-183-16</inkml:trace>
  <inkml:trace contextRef="#ctx0" brushRef="#br0" timeOffset="48915.182">11327 10903 964 0,'4'0'383'0,"8"0"-257"16,7 1-53-16,13-1-48 15,6 1-11-15,5-2-28 16,4 1-56-16,-3 1-154 15,-1-2-24-15,-9 0 23 16,-7-6 57-16,-5-2 246 16,-5-3 67-16,-4-8 75 15,3 1 24-15,-8-7-42 16,3 0-27-16,7 3-74 16,-3 0-26-16,4 4-33 0,-5 4-2 15,-8 5 29-15,-2 4 14 16,-1 6-16-16,-1 5-13 15,-2 10-32-15,0 4-16 16,-1 14-2-16,1 6-3 16,2 5 2-16,3 0 2 15,2-9 5-15,2-1-12 0,1-16-104 16,1-3-73-16</inkml:trace>
  <inkml:trace contextRef="#ctx0" brushRef="#br0" timeOffset="49198.2018">12079 10299 1178 0,'10'-2'462'0,"16"8"-307"16,2 14-54-16,0 25-27 16,0 10-6-16,-6 13-8 15,-4 7 0-15,-9-1-20 16,-9 1-5-16,-12 0-10 0,-4-4-5 16,-2-7-4-16,4-4-1 15,3-19 29-15,-2-8-60 16,5-11-563-16</inkml:trace>
  <inkml:trace contextRef="#ctx0" brushRef="#br0" timeOffset="49901.5004">12615 10617 1214 0,'-1'6'454'0,"1"13"-343"0,3 9-55 16,2 11-27-16,-4 6-3 16,-2 6-5-16,-1-2 5 15,-3-7-1-15,6-5 0 16,3-17 4-16,-2-5 0 15,-1-15 20-15,-1-8-31 16,0-9-90-16,0-5-69 16,-1-7-197-16,1-2-50 15,-5-3 32-15,3-3 64 0,-4 2 220 16,-2 4 112-16,2 6 130 16,3 2 32-16,3 8 5 15,2 3-16-15,5 3-57 16,1 4-27-16,10 2-38 15,2-3-15-15,6 4 5 16,-1-3 7-16,3 0 5 16,-2 5-2-16,-2 2-18 15,-1-1-11-15,-2 3-7 16,-5 0-2-16,-1 2-3 16,-1-2-1-16,-2 1-8 15,-2-1-2-15,0 1-6 16,1 2-4-16,-2 1-4 15,-2 1-2-15,-4 0 10 16,0 6 6-16,-4 9 18 0,-5 5 15 16,-5 16-2-1,0 3-5-15,-2 0-15 0,4 1 23 16,7-11-38-16</inkml:trace>
  <inkml:trace contextRef="#ctx0" brushRef="#br0" timeOffset="53748.2743">2129 12166 624 0,'-7'12'355'0,"-6"18"-65"16,-4 9-69-16,-10 15-60 16,-1 7-60-16,-6 5-52 15,-2-3-24-15,8-11-10 16,5-9-1-16,7-17 5 15,6-6 5-15,6-15-16 0,4-8-44 16,8-14-144-16,10-5-159 16</inkml:trace>
  <inkml:trace contextRef="#ctx0" brushRef="#br0" timeOffset="54030.507">2085 12157 816 0,'-1'-8'431'0,"4"1"-143"0,-3 5-153 15,0 6-40-15,10 18-80 16,0 4-13-16,13 14 0 16,6 6-2-16,7 13-1 15,6 2 1-15,2-1 1 16,1-2 2-16,-6-17 2 16,-5-4 2-16,-13-11 3 15,-5-4 2-15,-12-8 8 16,-9-5 6-16,-18-4 4 15,-14-6 3-15,-11-4-5 16,-6-3-8-16,3 1-9 16,-1 0-7-16,6 0-15 15,7 5-22-15,8 1-51 16,10 1-20-16,8 1-120 16</inkml:trace>
  <inkml:trace contextRef="#ctx0" brushRef="#br0" timeOffset="54388.0883">2810 12209 870 0,'-19'-7'402'0,"-23"-6"-217"16,1 8-63-16,3 9-59 16,0 10-43-16,6 14-12 15,2 3-12-15,15 14-8 16,8 4 3-16,14 2 9 16,9-3 7-16,12-8 4 15,6-8 0-15,17-14 2 16,7-8 1-16,6-10 9 15,2-6 5-15,-11-11 7 16,-7-3 4-16,-25-7 5 16,-6-4 6-16,-17-1-52 15,-7 0-43-15,-16-6-157 16</inkml:trace>
  <inkml:trace contextRef="#ctx0" brushRef="#br0" timeOffset="54596.7243">2810 12030 732 0,'-4'1'451'0,"-4"3"9"16,3 15-320-16,-1 4-52 15,5 20-57-15,1 9-9 16,5 17-17-16,0 11 1 16,1 6-1-16,1-4 1 15,1-12 4-15,1-12-1 16,0-19-1-16,4-4-20 0,4-13-129 15,2-5-354-15</inkml:trace>
  <inkml:trace contextRef="#ctx0" brushRef="#br0" timeOffset="54844.9887">3411 12388 940 0,'2'1'396'0,"14"-1"-177"16,4 1-107-16,12-3-44 0,6-1-11 16,-1-1-38-16,3-3-8 15,-2 3 0-15,-4 0-20 16,-8 4-83-16,-4 0-63 15</inkml:trace>
  <inkml:trace contextRef="#ctx0" brushRef="#br0" timeOffset="55018.0557">3507 12534 1003 0,'2'3'434'0,"1"4"-224"15,7-1-59-15,10 0-46 16,6-1-30-16,13 0-36 16,-3-2-9-16,2 0-13 15,-4-4 498-15</inkml:trace>
  <inkml:trace contextRef="#ctx0" brushRef="#br0" timeOffset="55957.3633">4402 12207 817 0,'-1'-11'354'0,"3"-13"-180"15,10-1-41-15,21 6-40 16,4 1-12-16,11 6-26 16,4 6-14-16,-3 6-16 15,-2 4-7-15,-10 5 2 16,-12 6 5-16,-14 8 10 15,-15 5 2-15,-17 9-4 16,-6 0-5-16,-11 5-11 16,2 0-2-16,7-6-5 0,5-4 0 15,11-14-2 1,5-5-2-16,8-8-13 0,4-4-3 16,12 1-4-16,5-1-2 15,6-1 10-15,7 0 0 16,1-6-19-16,6 2-53 15</inkml:trace>
  <inkml:trace contextRef="#ctx0" brushRef="#br0" timeOffset="56273.2444">4888 12263 648 0,'0'1'288'0,"2"7"-122"16,-1 3-44-16,2 7-31 15,1 5-11-15,0 3-31 16,0-2-2-16,-2-8-9 16,-2-3-4-16,-1-11 13 15,-1-4 2-15,0-11-4 16,2-4-4-16,4-11-23 16,4-6-10-16,4-2-9 15,1 0-13-15,4 7 32 16,-1 8 14-16,2 10 18 15,2 5 14-15,-4 12-27 0,1 6-8 16,-2 10-12-16,-1 4-1 16,0 4-6-16,-3 1-3 15,0-1-25-15,-3 2-59 16</inkml:trace>
  <inkml:trace contextRef="#ctx0" brushRef="#br0" timeOffset="56576.1323">4222 12600 838 0,'2'0'302'0,"20"3"-224"16,12-1-6-16,28 4 25 15,15-1 2-15,22-2 11 16,13-3-5-16,19-5-11 16,8-2-17-16,10-10-47 15,-1 4-14-15,-23-8-22 16,-10 5-33-16,-32 8-439 15</inkml:trace>
  <inkml:trace contextRef="#ctx0" brushRef="#br0" timeOffset="57245.3051">4654 12780 857 0,'-5'0'413'0,"-5"-3"-156"16,10 0-138-16,5-4-24 16,12-1-58-16,4-3-20 15,13 5-4-15,1 1 3 16,7 5-5-16,5 2-2 16,-8 4-2-16,-8 0 0 15,-12 4 3-15,-15-2 1 16,-6 6 5-16,-7 1 2 0,-13 0 3 15,5 0 3-15,-4-6-2 16,6-2-4-16,10-3-18 16,7 0-11-16,8 3-9 15,1-2-2-15,10 9 9 16,2 1 5-16,-2 5 5 16,-1 3 3-16,-7-1 9 15,-7-1 9-15,-6-4 12 16,-3 1 4-16,-16-9 7 15,0-2 0-15,-14-8-23 16,2-4-40-16,2-1-133 16,2-2-89-16</inkml:trace>
  <inkml:trace contextRef="#ctx0" brushRef="#br0" timeOffset="57446.6364">4577 13148 1023 0,'9'-1'441'0,"11"-2"-223"15,12-2-133-15,9 3-14 16,13 2-42-16,4 0-17 16,8 3-7-16,-2 3 0 15,-7-5-83-15,-2-1-62 0</inkml:trace>
  <inkml:trace contextRef="#ctx0" brushRef="#br0" timeOffset="57835.8138">4721 13397 752 0,'0'-3'370'16,"-3"-4"-149"-16,14-4-81 16,8-4-28-16,15 2-34 15,8 3-9-15,3 10-23 16,-4 6-5-16,-11 11 2 0,-3 6 4 16,-16 3 14-16,-8 2 4 15,-7 1-7-15,-10-3-3 16,-11-2-17-16,3-2-4 15,-9-7-3-15,-2-2-2 16,1-10 2-16,1-3-7 16,9-8-16-16,7-1-11 15,12-1-23-15,6 2-9 16,14 3-4-16,5 4 3 16,11 1 17-16,3 3 10 0,1 8 7 15,-1 0 2-15,-7 4 2 16,-5-1 2-16,-2-4-66 15</inkml:trace>
  <inkml:trace contextRef="#ctx0" brushRef="#br0" timeOffset="58830.0978">6007 12260 885 0,'-6'4'350'0,"1"8"-222"16,-6 6-63-16,3 11-19 15,-3 6-6-15,-2 6-7 16,0-2-11-16,-3-2-13 16,1-5 2-16,1-12 5 15,6-7 4-15,1-12 12 16,5-5 0-16,3-8-1 16,1-9-1-16,10-14-10 0,-1-6-1 15,4-10 0 1,5-1-1-16,-6 5 2 0,1 1 4 15,-2 15 8-15,-3 4 3 16,-2 12-5-16,-1 7-5 16,-4 8-23-16,-1 1-4 15,5 10-7-15,3 4-3 0,3 8 6 16,7 7 0-16,10 8 0 16,3 2 2-16,11 7 3 15,2-2 2-15,-8-5 4 16,-1-2 1-16,-16-10 1 15,-7-2 1-15,-13-5 2 16,-7-5 3-16,-10-4 4 16,-7 1 3-16,-14-3 1 15,-11-3 1-15,-17-2-5 16,1 3-6-16,2-3-4 16,5 0-2-16,18-2-3 15,4-6-9-15,15 0-55 16,14 0-65-16,11 0-157 15</inkml:trace>
  <inkml:trace contextRef="#ctx0" brushRef="#br0" timeOffset="59182.2823">6355 12419 993 0,'9'3'394'0,"5"9"-266"16,6 8-25-16,-1 9-44 15,-4 2-10-15,0 5-9 16,-9-4 2-16,-1-6-1 16,-2-2-5-16,-3-11-6 15,0-2 4-15,-1-9 26 16,0-2 13-16,1-8-7 15,0-5-10-15,8-7-33 16,0-5-17-16,9-4 1 16,3 1-2-16,6 0 0 15,7 3-1-15,0 8-5 16,2 2-2-16,-7 15-5 16,-2 4-17-16,-11 9-104 15,-6 3-79-15</inkml:trace>
  <inkml:trace contextRef="#ctx0" brushRef="#br0" timeOffset="59379.1702">6785 12077 1202 0,'3'-5'516'16,"1"-8"-275"-16,-1 5-92 0,-2 13-74 15,-1 5-35-15,-4 12-37 16,-5 9-2-16,-4 8-12 16,0 4-38-16</inkml:trace>
  <inkml:trace contextRef="#ctx0" brushRef="#br0" timeOffset="59718.9181">7220 12340 1103 0,'0'0'515'0,"0"6"-241"0,1 4-119 16,-1 18-119-16,1 7-24 16,5 10-6-16,-3 3 1 15,3-8 1-15,1-2-1 16,-1-11-3-16,3-4-41 15,-1-5-244-15</inkml:trace>
  <inkml:trace contextRef="#ctx0" brushRef="#br0" timeOffset="59912.5441">7064 12572 696 0,'-1'0'445'0,"2"-2"43"15,4-1-260-15,-5 2-128 16,20-2-30-16,55-5-43 16,-21 4-13-16,2 4-8 15,-4 0 50-15,-12 1-176 16,-3 5-266-16</inkml:trace>
  <inkml:trace contextRef="#ctx0" brushRef="#br0" timeOffset="60153.3889">7677 12362 974 0,'-1'-2'506'15,"0"3"-152"-15,2 6-181 0,-1-7-135 16,6 25-31-16,13 43-7 15,-5-25 1-15,0-3 2 16,-1-3 1-16,-3-6 3 16,-3-5 1-16,-2-8-30 15,-4-7-47-15,-3-10-157 16</inkml:trace>
  <inkml:trace contextRef="#ctx0" brushRef="#br0" timeOffset="60416.5465">7714 12375 972 0,'13'-8'413'0,"12"-7"-225"16,6 1-39-16,-1 0-53 16,0 5-20-16,-4 4-32 15,-4 4-3-15,-2 3-11 16,-2 5-4-16,-1 4-8 0,-1-1-3 15,-3 5-7-15,1 6-2 16,-3 7-3-16,1 7-1 16,-5 3 2-16,-1 0 1 15,-1-4 1-15,-3-5 1 16,1-2-1-16,-2-1 3 0,5-7-199 16</inkml:trace>
  <inkml:trace contextRef="#ctx0" brushRef="#br0" timeOffset="61424.4256">8543 12443 832 0,'-2'0'379'0,"-1"2"-178"15,5 1-38-15,-2-3-55 16,5 0-22-16,27 1-31 16,63 1-10-16,-28-2-28 15,0-3-7-15,1-3 32 16,-1-2-68-16,-5 2-113 0,-4 4-87 16</inkml:trace>
  <inkml:trace contextRef="#ctx0" brushRef="#br0" timeOffset="61709.104">8620 12585 537 0,'-4'3'294'15,"-6"1"-58"-15,16 0-87 16,8 2-11-16,20-4 4 16,13 6-3-16,7-6-30 15,4 1-21-15,-4-2-44 16,-8-1 6-16</inkml:trace>
  <inkml:trace contextRef="#ctx0" brushRef="#br0" timeOffset="87416.022">8421 11930 487 0,'-2'-4'266'0,"2"-1"-54"16,1-1-85-16,-1 5-68 15,0 0-12-15,0 1-4 0,4 3 3 16,7 11 7-16,21 34 1 15,-31-28 0-15,-1-3-2 16,-6-4-6-16,3-2-4 16,-3-6-9-16,2-3-1 15,1-9 1-15,4-1-6 16,5-5-3-16,3-11-8 16,9 6 1-16,-4-6 9 15,-1 3 16-15,2 8 6 16,-4 6-9-16,0 7-8 0,-2 12-18 15,1 4-5 1,-3 7-4-16,-4 4 0 0,-2-4 2 16,0-3-1-16,-1-3 4 15,2-5 1-15,-2-5 4 16,0-2 6-16,2-13 2 16,0-4-1-16,2-10-1 15,4-5-6-15,3 0-7 16,4 2-2-16,1 6-1 15,-2 9 1-15,-3 10 1 16,-2 7-1-16,-1 8-3 16,-1 9-2-16,0 4-3 15,1-1 0-15,0 2 3 16,0-8 27-16,1-3-109 16,-1-1-108-16</inkml:trace>
  <inkml:trace contextRef="#ctx0" brushRef="#br0" timeOffset="87601.6461">8749 11984 838 0,'4'4'406'0,"1"-2"-135"15,10 1-180-15,2 2-43 16,6-7-34-16,5 0-5 0,3-1-18 15,0 0-89-15</inkml:trace>
  <inkml:trace contextRef="#ctx0" brushRef="#br0" timeOffset="87794.2651">8858 12051 1123 0,'4'2'441'0,"8"3"-301"15,1-3-47-15,6 2-47 16,3-2-14-16,1-2-27 16,1 0-53-16,1-2-274 0</inkml:trace>
  <inkml:trace contextRef="#ctx0" brushRef="#br0" timeOffset="88011.6939">9158 11911 861 0,'3'-6'451'16,"-1"-11"-99"-16,2 6-85 16,-4 7-115-16,0 2-17 0,0 6-51 15,0-4-27-15,0 0-28 16,0 15-8-16,3 41-5 15,0-26-4-15,1 2-4 16,3-4 0-16,0-4 0 16,0-3 4-16,1-1 155 15</inkml:trace>
  <inkml:trace contextRef="#ctx0" brushRef="#br0" timeOffset="89971.4466">9581 12245 701 0,'8'-7'326'0,"11"-7"-131"0,9-2-35 15,11 0-40 1,4 1-21-16,4 9-42 16,-3 4-11-16,-9 10-27 15,-5 3-9-15,-14 4-5 16,-5 5 2-16,-10-1 4 16,-5 2 1-16,-7-1 3 15,-1 0 0-15,2-5 2 16,-1-5 0-16,9-6-7 15,2-5-5-15,8-4-8 0,9 2-5 16,9 1 8-16,6 3 1 16,0 12 5-16,-3 5 2 15,-12 9 0-15,-10 4 17 16,-21 2 19-16,-9 4 3 16,-20-1 2-16,0-3-17 15,-2-6-12-15,4-8-29 16,10-8-88-16,8-6-34 15,12-5-107-15,5-3-43 0</inkml:trace>
  <inkml:trace contextRef="#ctx0" brushRef="#br0" timeOffset="90248.7999">10150 12371 996 0,'0'2'408'0,"-2"5"-234"16,2 7-49-16,0 12-56 16,0 5 8-16,-2 7-14 15,-2 0-7-15,1-4-17 16,0-5-5-16,3-9-29 0,3-8-37 15,1-4-88-15,0-7-30 16,-4-9-102-16,0-6-38 16,-3-10-78-16</inkml:trace>
  <inkml:trace contextRef="#ctx0" brushRef="#br0" timeOffset="90512.8619">10127 12435 79 0,'0'-17'191'0,"0"6"35"16,0-14 102-16,2 3-13 0,5 10-101 15,3 2-46-15,3 5-79 16,7 4-31-16,2 0-26 15,6 0-5 1,4 1 1-16,-6-1 1 0,3 0 6 16,-5-1 3-16,-3 2 1 15,-1 2 2-15,-5 3-7 16,-4 3 1-16,-4 2 0 16,-2-1-3-16,-1 6-9 15,1 1-4-15,-2 7 12 16,1 8 7-16,-5-2 15 15,1 2 5-15,-4 0-12 16,1-3-9-16,4 2-13 16,-1-5-6-16,6-3 2 15,-2-2-45-15</inkml:trace>
  <inkml:trace contextRef="#ctx0" brushRef="#br0" timeOffset="93768.9791">11191 12313 539 0,'-2'2'286'0,"2"4"-45"0,14 2-153 15,21 0-61-15,15-5 6 16,30-5 12-16,12-10 2 16,14-1-13-16,-1-4-4 15,-7 3-25-15,-12 1-50 16</inkml:trace>
  <inkml:trace contextRef="#ctx0" brushRef="#br0" timeOffset="94027.4326">11336 12439 663 0,'-9'3'329'0,"-7"3"-105"15,10-1-50-15,19-5-74 16,9-3-24-16,22 1-37 15,8-3 12-15,18 4 0 16,4-2-5-16,2 0-8 16,-5-5-11-16,-6-5-9 15,-1 1 3-15,-9-1-122 16,-6 1-98-16</inkml:trace>
  <inkml:trace contextRef="#ctx0" brushRef="#br0" timeOffset="94270.8419">11809 12204 661 0,'5'-3'352'16,"4"-5"-63"-16,9 2-94 16,10 5-76-16,2 2-18 0,9 8-38 15,4 5-9-15,-3 2-14 16,-2 3-11-16,-12 0-15 15,-10 1 0-15,-14 4 0 16,-5 0 0-16,-16 5 2 16,-4 2-7-16,-11-1-125 15,-3 1-169-15</inkml:trace>
  <inkml:trace contextRef="#ctx0" brushRef="#br0" timeOffset="94600.4997">11267 12277 754 0,'-11'-5'382'0,"-4"-3"-126"15,-7 8-108-15,-3 3-31 0,-4 15-41 16,-4 8-13-16,2 17-4 16,8 8-3-16,15 1-7 15,12-6-2-15,23-12-16 16,14-7-6-16,12-14 9 15,8-6-63-15</inkml:trace>
  <inkml:trace contextRef="#ctx0" brushRef="#br0" timeOffset="104517.6201">12808 11968 815 0,'-3'-1'421'16,"0"-2"-125"-16,-5 8-165 16,0 3-50-16,-2 6-61 15,-3 4-23-15,7 4-2 16,2 5-1-16,9 2 1 15,8-3 7-15,12-6-1 16,7-4 0-16,4-9 5 0,2-1 3 16,-8-8-18-16,-6 1-62 15</inkml:trace>
  <inkml:trace contextRef="#ctx0" brushRef="#br0" timeOffset="104690.94">13012 11896 901 0,'0'9'421'0,"-2"6"-163"0,1 9-149 16,0 8-17-16,0 8-36 15,-1-2-16-15,1 6-14 16,-2-5-5-16,2 1-10 16,1-1-1-16,0-8 46 15,4-1-89-15,0-6-297 16</inkml:trace>
  <inkml:trace contextRef="#ctx0" brushRef="#br0" timeOffset="105069.3262">13204 12133 1000 0,'0'0'403'0,"1"4"-248"15,4 6-78-15,0 10-55 0,-3 3-5 16,2 4-10-16,0 2 0 16,-2-5 3-16,-1-2 4 15,1-8 8-15,-2-7 17 16,-4-9-5-16,3-6-2 16,-4-11-9-16,4-7-17 15,1-6 0-15,0-2-4 16,7 1-13-16,2 6-6 15,6 6-3-15,7 7-2 0,6 6 10 16,-2 2 6-16,3 6 12 16,-3 6 7-16,-6 4 8 15,-4 4 0-15,-5 5-4 16,-4 0-2-16,-4 7-4 16,1 4-3-16,3-4-3 15,2 1 46-15,5-2-184 16</inkml:trace>
  <inkml:trace contextRef="#ctx0" brushRef="#br0" timeOffset="105316.4214">12914 12449 802 0,'30'-3'400'0,"21"-2"-179"15,24 1-50-15,5-3-28 16,9 5-77-16,1 2-19 16,-7 0-29-16,-5 5-6 15,-21 1-60-15,-9 6-89 16</inkml:trace>
  <inkml:trace contextRef="#ctx0" brushRef="#br0" timeOffset="105784.1131">13059 12675 754 0,'-6'-4'438'0,"-2"-5"-16"16,6 1-221-16,11 1-80 15,9 1-33-15,11-3-32 16,10 6-8-16,4 3-14 16,-1 0-2-16,1 5-7 15,-7 0-4-15,-8 2-13 16,-6 2-4-16,-18 4 0 0,-5 2-2 15,-12 3 2-15,-4-2 5 16,-1-2 1-16,-1-2 1 16,11-7-7-16,4-2-12 15,9-1-11-15,9-1-3 16,12 3 6-16,5 3 9 16,3 3 3-16,4 5 0 15,-5 8 1-15,-7 2 1 0,-12 8 2 16,-13-1 4-16,-18 1 6 15,-13 0 2-15,-15-9 13 16,-1-3-3-16,2-12 2 16,6-7-18-16,14-7-60 15,4-4-19-15,11-9-66 16,4-2-14-16,13-5-162 16</inkml:trace>
  <inkml:trace contextRef="#ctx0" brushRef="#br0" timeOffset="106097.1765">13836 12428 1420 0,'0'0'540'0,"0"1"-427"16,0-1-51-16,0 0-117 15,0-1-162-15</inkml:trace>
  <inkml:trace contextRef="#ctx0" brushRef="#br0" timeOffset="106603.5475">14339 12028 1045 0,'-6'2'380'15,"-5"7"-280"-15,0 17-92 16,-2 7-6-16,-2 16 11 0,-1 4 10 16,1-1-6-16,2-3 1 15,4-12 4-15,5-7 2 16,0-18 10-16,2-9 7 15,4-16 5-15,0-12 0 16,8-11 16-16,1-9 0 16,2-6 7-16,-2 1-4 15,-3-1-35-15,1 7-13 0,-3 14-9 16,1 6 3 0,0 16 4-16,1 3 0 0,3 11-11 15,6 9-7-15,8 8-8 16,7 9 3-16,8 11 4 15,1 1 3-15,3 2 1 16,-2-1 2-16,-11-7 0 16,-8-1-1-16,-13-9 1 15,-7-3-1-15,-12-7 4 16,-4-1 5-16,-20-5 9 16,-7 1-1-16,-8-6 0 15,-5-1-3-15,1-4-7 16,4-3 4-16,10-4-45 15,11-3-33-15,13-8-101 16,9 0-78-16</inkml:trace>
  <inkml:trace contextRef="#ctx0" brushRef="#br0" timeOffset="106915.9865">14680 12184 662 0,'7'4'373'0,"7"5"-54"16,-2 12-187-16,1 4-15 15,-2 15-45-15,-1-1-10 0,-6 4-10 16,-3-4-11-16,-1-10-12 16,0-8-2-16,0-12-13 15,4-6 62-15,1-11 17 16,-3-7 1-16,0-16 35 15,4-4-60-15,4 1-21 16,5-4 0-16,11 8-35 16,-1 1-5-16,13 7-8 15,0 7-6-15,1 11-3 16,0 4-3-16,-11 8-65 16,-6 6-60-16</inkml:trace>
  <inkml:trace contextRef="#ctx0" brushRef="#br0" timeOffset="107141.7341">15081 11907 952 0,'5'-13'457'15,"3"-10"-188"-15,-1 6-32 16,-7 11-106-16,1 6-43 15,-1 14-55-15,-4 8-22 16,-1 12-9-16,-4 3-1 16,1 6-32-16,-1-3-56 15</inkml:trace>
  <inkml:trace contextRef="#ctx0" brushRef="#br0" timeOffset="107646.9034">15442 12155 1027 0,'2'-5'533'15,"3"-4"-172"-15,-2 7-199 16,1 3-61-16,1 16-88 15,1 8-20-15,-1 11 1 16,-3 9 2-16,-2 2 5 16,0 1 5-16,1-6-91 15,-1-6-100-15</inkml:trace>
  <inkml:trace contextRef="#ctx0" brushRef="#br0" timeOffset="107818.8752">15308 12288 881 0,'6'-1'409'15,"13"-2"-164"-15,9 3-85 16,16 1-77-16,8 0-28 16,0 0-36-16,1-1-5 15,-8 3-107-15</inkml:trace>
  <inkml:trace contextRef="#ctx0" brushRef="#br0" timeOffset="108228.383">15872 12132 922 0,'3'0'485'16,"1"0"-102"-16,-1 4-255 15,-3-4-56-15,1 8-52 16,7 21-11-16,12 38-3 16,-12-28 0-16,-2-2 0 15,-1-1 3-15,-1-10 2 16,0-5 1-16,0-12 8 16,-3-5 14-16,-3-12 8 15,-5-6 3-15,-6-11-5 16,1-5-15-16,-1-3-13 15,4 0-8-15,8 2-16 0,6 2-9 16,13 5-10-16,5 4-3 16,9 7 1-16,-1 3 4 15,3 9 19-15,-7-1 5 16,-5 6 16-16,-1 4 5 16,-8 6 0-16,3 6-1 15,-5 6-1-15,-1 4-1 16,1 5-5-16,-4-1-2 0,0 0 0 15,1-3 55-15,2-3-179 16</inkml:trace>
  <inkml:trace contextRef="#ctx0" brushRef="#br0" timeOffset="108499.9091">16466 12195 772 0,'4'-1'428'0,"8"-3"-23"15,7 1-214-15,10 1-99 0,5 2-20 16,6 2-45-16,4 1-12 15,3 1 27-15,-3-3-68 16,-6-1-159-16,-6 0-158 16</inkml:trace>
  <inkml:trace contextRef="#ctx0" brushRef="#br0" timeOffset="108663.2311">16565 12308 670 0,'-6'6'440'0,"-7"3"20"0,14-1-221 16,6-3-39-16,13-3-62 16,11-1-34-16,13-3-50 15,5 0-21-15,9 2-47 16,-1 0 55-16</inkml:trace>
  <inkml:trace contextRef="#ctx0" brushRef="#br0" timeOffset="109225.7137">17185 11968 785 0,'-6'-5'406'0,"2"-3"-53"16,4-1-201-16,16 0-49 16,10 0-23-16,16-1-24 15,5 6-9-15,14 8-13 16,1 7-7-16,-9 9-18 16,-5 2-4-16,-22 3-5 15,-11-3-1-15,-12-2-5 16,-9 1 1-16,-10-1 7 15,-4-2 4-15,0-6 7 16,3-2 3-16,6-8-4 16,5-1-6-16,6 3-15 0,7-1-5 15,7 4-3 1,5 1 4-16,-2 4 11 0,-4-1 1 16,-8 6 3-16,-9-2 2 15,-8 4 6-15,-6 1 1 16,-7-4 6-16,0-1-23 15,6-7-133-15,4-2-202 16</inkml:trace>
  <inkml:trace contextRef="#ctx0" brushRef="#br0" timeOffset="109687.498">17829 12150 1177 0,'2'1'515'15,"0"0"-262"-15,0 10-158 16,1 4-37-16,1 8-40 16,0 8-4-16,-1 0-2 15,-1-2-1-15,-2-6 3 16,0-8 1-16,-2-6 15 15,0-7 9-15,-2-10 7 16,-3-4 1-16,-2-14-16 16,-2-2-10-16,-1-6-11 15,2 0-4-15,5 5-8 0,4 1-8 16,8 10-11-16,7 3-3 16,4 3-5-16,6 1 2 15,2 2 6-15,1 5 3 16,3 3 7-16,-1 2 5 15,-3 3 6-15,-3 1 0 16,-4 4 0-16,-5-3 2 16,-2 7 1-16,-1-1 2 15,-1 5 0-15,2 3 0 16,0 0 4-16,-4 5 2 0,-6 2 4 16,-2 2 1-16,-4-1-4 15,1-2 23-15</inkml:trace>
  <inkml:trace contextRef="#ctx0" brushRef="#br0" timeOffset="110256.9501">18940 12107 652 0,'-3'-1'380'0,"3"0"-11"15,5-2-192-15,-5 3-98 16,15-1-17-16,52 1-29 15,-19 2-3-15,16 0-7 16,11 3-7-16,10-2-3 16,-6-3 29-16,-1-2-124 0,-5-2-71 15</inkml:trace>
  <inkml:trace contextRef="#ctx0" brushRef="#br0" timeOffset="110501.1405">19046 12187 652 0,'-10'1'352'16,"-7"1"-95"-16,17 1-128 16,6-1-11-16,15-2-23 15,9 1 2-15,23 2 9 16,6-2-15-16,15 1-39 15,3-1-15-15,-9-1-24 16,-6 0-3-16,-17 0-42 16,-5 1-72-16</inkml:trace>
  <inkml:trace contextRef="#ctx0" brushRef="#br0" timeOffset="110714.0798">19517 12019 658 0,'5'0'335'0,"1"0"-50"16,13 10-166-16,5 3 4 15,6 6-23-15,3 1-22 16,-4 2-26-16,-5 0-14 16,-13-3-8-16,-11 0-1 15,-12 0 0-15,-11 0-1 16,-11-4-67-16,3 0-53 15</inkml:trace>
  <inkml:trace contextRef="#ctx0" brushRef="#br0" timeOffset="110909.1638">19111 12034 918 0,'-10'-4'440'0,"-10"0"-165"16,0 0-122-16,4 17-78 15,2 1-32-15,-4 13-22 16,5 9 1-16,6 6 0 16,1 4-2-16,14-1 2 15,10 0 0-15,19-9-5 16,11-3-8-16</inkml:trace>
  <inkml:trace contextRef="#ctx0" brushRef="#br0" timeOffset="111743.9484">1652 14594 1022 0,'15'5'344'0,"28"1"-333"16,16 0 0-16,26 0 6 15,11-3-6-15,4-5 0 16,3-2 7-16,-12-3-93 16,-6 0-104-16</inkml:trace>
  <inkml:trace contextRef="#ctx0" brushRef="#br0" timeOffset="111992.293">1726 14736 759 0,'-7'2'359'0,"-5"-1"-178"0,18 1-102 16,13-2-8-16,24-4-35 15,12 1 3-15,19-1 6 16,8 2-7-16,-4 2-19 15,-7 0-4-15,-11 1 13 16,-10 0-61-16</inkml:trace>
  <inkml:trace contextRef="#ctx0" brushRef="#br0" timeOffset="112175.6433">2336 14547 893 0,'9'0'367'0,"14"5"-214"16,4 0-41-16,4 7-22 16,1 6-30-16,-4 4-37 15,-10 0-5-15,-4 2-2 16,-8-3 4-16,-14 3 15 16,-6 3-41-16,-23-3-304 0</inkml:trace>
  <inkml:trace contextRef="#ctx0" brushRef="#br0" timeOffset="112411.2586">1752 14550 737 0,'-10'2'340'0,"-10"10"-120"16,-1 5-79-16,2 8-55 16,3 6-19-16,9-1-49 15,8 4-4-15,13-2-10 16,12 0-4-16,13-5-74 16</inkml:trace>
  <inkml:trace contextRef="#ctx0" brushRef="#br0" timeOffset="114250.5608">3328 14170 740 0,'0'3'325'0,"-2"2"-149"15,-6 13-71-15,-6 8-14 16,-6 11-26-16,1 9-14 16,5 9-44-16,9 3-3 15,9-10-5-15,9-11 0 16,13-17 5-16,9-11 3 0,8-9 6 15,-1 1 1-15,-8-6 7 16,-7-3-22-16,-8-2-159 16</inkml:trace>
  <inkml:trace contextRef="#ctx0" brushRef="#br0" timeOffset="114423.5301">3519 14207 518 0,'-1'-6'382'0,"0"-5"52"16,-1 7-132-16,2 12-169 15,3 7-31-15,-1 15-53 16,0 12-14-16,8 18 1 16,-6 8-2-16,3-4-5 15,-5-2-1-15,2-12-6 16,-4-12-3-16,1-2-70 16,5-7-118-16</inkml:trace>
  <inkml:trace contextRef="#ctx0" brushRef="#br0" timeOffset="114744.2456">3754 14516 974 0,'0'3'374'16,"1"4"-259"-16,2 5-66 15,1 6-23-15,-3 2-7 0,-1 0-6 16,-1-2 1-16,-3-10 6 15,1-2 9-15,1-6 39 16,2-4 11-16,-1 3 21 16,0 0-1-16,1-18-38 15,2-36-12-15,8 33-28 16,5-1-9-16,9-1-4 16,4 9-4-16,6 7 0 15,-3 4-3-15,-2 16-1 16,-6 6 0-16,-7 8 3 15,-4 4 1-15,-4 3 1 16,-2-2 2-16,-3 0-9 16,1 0-53-16</inkml:trace>
  <inkml:trace contextRef="#ctx0" brushRef="#br0" timeOffset="114984.6109">3408 14816 1142 0,'-3'0'443'0,"3"1"-302"16,12 1-63-16,22 3-37 16,11-3-7-16,23-2-7 15,9-6 0-15,22-1-2 16,5-2-3-16,-5 2-9 15,-7 4-28 1,-19 1-136-16,-10 4-138 0</inkml:trace>
  <inkml:trace contextRef="#ctx0" brushRef="#br0" timeOffset="115389.1717">3597 15073 1092 0,'-10'-3'455'0,"-3"-1"-277"16,9-3-73-16,9 4-42 16,17-3-32-16,15 2-17 0,6 3-3 15,11 0-8-15,-1 3 1 16,-6 6 0-16,-9-1 2 15,-19 6 2-15,-11 3 2 16,-21 1 3-16,-4 3 1 16,-6-4 5-16,-1-1 2 15,9-10-7-15,4 1-13 16,14-6-17-16,6 0-6 16,14 4-1-16,6-1 12 15,3 9 8-15,6 3 0 0,-15 4 3 16,-1 5 3-1,-14 6 24-15,-9-1 13 0,-14 3 14 16,-12-5 1-16,-12-8-2 16,-6-10-1-16,0-16-85 15,6-7-81-15</inkml:trace>
  <inkml:trace contextRef="#ctx0" brushRef="#br0" timeOffset="116083.9039">4802 14221 654 0,'-7'15'327'0,"-14"26"-97"16,-4 14-90-16,-3 15-11 15,-3 3-53-15,1-1-33 16,3-8-16-16,4-15-8 16,4-11 0-16,12-18 0 15,6-10 33-15,4-15 18 16,4-7 4-16,0-18 12 15,4-5-31-15,-2-6-23 16,2-4-6-16,2 2-17 16,0 0-5-16,-2 5-1 15,-1 6-3-15,-4 12-8 0,1 10-9 16,0 10-6 0,4 9-2-16,8 12 3 0,7 2 7 15,12 15 6-15,4 4 3 16,3 3 3-16,1 2 3 15,-10-5 0-15,-7 0 3 16,-8-5-1-16,-7-7 2 16,-11-3-1-16,-5-5 2 0,-16-3 12 15,-4 0 4-15,-9-12 13 16,-7-4 1-16,-3-7-12 16,-2-4-5-16,7-3-12 15,9-1-18-15,7-1-51 16,6 2-36-16,10 3-148 15</inkml:trace>
  <inkml:trace contextRef="#ctx0" brushRef="#br0" timeOffset="116408.0973">5061 14652 910 0,'6'-2'449'0,"8"2"-146"16,0 2-133-16,0 12-90 16,1 3-30-16,-3 6-27 0,0 1 0 15,-5-1 0-15,-3-1-1 16,-2-7 0-16,-2-4 0 16,1-9 31-16,0-3 6 15,3-13 12-15,3-5 5 16,3-9-28-16,2-4-6 15,7 0-21-15,4 2-9 16,10 7-13-16,0 7-3 0,-1 7-4 16,-3 6-3-16,-12 9 24 15,-2 5-64-15,-5 9-129 16,2 2-134-16</inkml:trace>
  <inkml:trace contextRef="#ctx0" brushRef="#br0" timeOffset="116598.6387">5468 14216 744 0,'0'-9'457'0,"3"-8"7"16,-2 5-214-16,3 12-127 15,-4 1-40-15,0 19-49 16,-3 7-16-16,-4 20-7 15,0 7 0-15,0 8-21 16</inkml:trace>
  <inkml:trace contextRef="#ctx0" brushRef="#br0" timeOffset="117057.8946">5888 14571 1115 0,'0'0'456'0,"2"2"-276"0,11 1-47 16,9-2-61-16,6-1-21 15,11-1-32-15,1-2-7 16,6 1-6-16,-3 2-9 16,-5-1-106-16,-3 1-90 15</inkml:trace>
  <inkml:trace contextRef="#ctx0" brushRef="#br0" timeOffset="117269.9192">5930 14671 815 0,'-4'0'378'0,"5"5"-128"16,6 0-64-16,9-2-56 15,14 1-22-15,13-1-53 16,1-1-14-16,3-3-15 16,-2 1-7-16,-8 0-51 15,-6-1-83-15</inkml:trace>
  <inkml:trace contextRef="#ctx0" brushRef="#br0" timeOffset="118562.2109">6854 14603 595 0,'-15'-5'357'0,"-16"-12"-35"15,2-3-53-15,7-14-108 16,5-7-44-16,12-8-65 15,7 2-11-15,14 6 13 16,10 5 10-16,5 15-9 16,6 6-9-16,-2 16-36 15,-4 13-13-15,-6 11 2 0,-4 8 3 16,-12 9 6-16,-10 2 2 16,-15 3 1-1,-5 0-2-15,-8-9-1 0,5-3-1 16,1-14-4-16,-2-5-2 15,9-9 0-15,1-6 0 16,9-1-4-16,4-3-3 16,7-1-1-16,10 2 2 15,11 1 8-15,1 1 4 16,4 0-1-16,-1 1 0 16,4 3-5-16,-1-2 1 0,-2 3-65 15,-3-1-103-15</inkml:trace>
  <inkml:trace contextRef="#ctx0" brushRef="#br0" timeOffset="118898.0207">7191 14509 1108 0,'-1'-2'496'0,"1"0"-263"15,1 5-78-15,-1-3-93 16,0 1-28-16,4 21-13 15,8 26 1-15,-12-26-5 16,0-3 0-16,-2-9 1 16,-1 0 4-16,1-9 13 15,-1-4 5-15,0-9 3 0,1-7 1 16,3-5-13-16,5-7-8 16,9-2-9-16,4 2-8 15,7-1 0-15,3 8 1 16,1 11 2-16,-3 7 2 15,-5 17-1-15,-1 12 1 16,-7 9 1-16,-2 5-1 16,0 1-1-16,-1-1-1 15,-2-6 3-15,-4-5-24 0,3 1-55 16</inkml:trace>
  <inkml:trace contextRef="#ctx0" brushRef="#br0" timeOffset="121561.6616">8179 14439 632 0,'-7'2'339'0,"-1"4"-23"16,12-1-225-16,30-3-63 16,12 0 6-16,29-2 13 15,11-1-9-15,15-2-10 16,7 2-1-16,-15-1-9 16,-7 2-18-16,-21-6-119 15,-13-2-162-15</inkml:trace>
  <inkml:trace contextRef="#ctx0" brushRef="#br0" timeOffset="121814.1007">8414 14537 615 0,'-12'0'342'16,"-15"0"-31"-16,4 0-109 15,13 1-87-15,4 0-27 16,17 3-36-16,6 2 6 16,21-2-1-16,18-1-4 15,21-6-24-15,15-2-5 16,-1-5-5-16,-7-4 0 0,-15 1-28 16,-18-2-42-16,-17 8-138 15,-10 5-124 1</inkml:trace>
  <inkml:trace contextRef="#ctx0" brushRef="#br0" timeOffset="122002.6856">8925 14353 701 0,'18'-4'403'15,"11"-3"-64"-15,2 10-167 16,-1 6-32-16,-7 13-69 15,-4 4-25-15,-14 6-12 16,-7 2-3-16,-19 0-28 16,-4-1-63-16</inkml:trace>
  <inkml:trace contextRef="#ctx0" brushRef="#br0" timeOffset="122231.9542">8361 14352 814 0,'-15'6'407'0,"-14"7"-133"0,-3 18-134 15,0 9-33-15,11 13-39 16,9-2-15-16,23-3-27 15,9-7-12-15,18-12-24 16,12-2-51-16</inkml:trace>
  <inkml:trace contextRef="#ctx0" brushRef="#br0" timeOffset="124590.9711">9867 14317 671 0,'-12'-8'337'15,"-11"-12"-102"-15,3-6-33 0,16 0-57 16,4-3-41-16,12 0-49 16,12 1 0-16,7 3 2 15,6 10-2-15,3 12-11 16,-1 8-11-16,-7 20-12 15,-9 0 1-15,-21 13 7 16,-12 2 0-16,-14 6 1 16,-6 1-4-16,4-7-7 15,3-2-3-15,9-13-11 16,7-6-6-16,9-8-8 16,6-5 0-16,7-2 3 15,1-4 4-15,10-2 0 16,3 0-1-16,4-5-69 15,2 0-87-15</inkml:trace>
  <inkml:trace contextRef="#ctx0" brushRef="#br0" timeOffset="124826.9157">9744 14584 760 0,'-4'3'354'0,"1"1"-155"16,14-3-42-1,20-1-60-15,14 0-8 0,24-5-5 16,11 3-11-16,15-4-20 16,1 0-10-16,-13-4-22 15,-13 0-45-15,-21-1-201 16,-11 8-178-16</inkml:trace>
  <inkml:trace contextRef="#ctx0" brushRef="#br0" timeOffset="125837.1916">9929 14739 799 0,'-4'2'330'0,"-4"-1"-186"15,8-1-56-15,10-3-44 16,9-1-21-16,19-4-26 15,4 1 1-15,8 3 8 16,-1 4 5-16,-7 5 5 16,-7 5 3-16,-19 3 16 15,-11 1 10-15,-21 3 4 16,-6 5-2-16,-12-1-15 16,1 0-9-16,8-5-8 15,4-7-4-15,18-6-16 16,7-3-4-16,21 0-11 15,10 0 0-15,9 6 6 0,2 6 2 16,-7 6 17-16,-6 4 12 16,-15 3 36-16,-8 1 28 15,-19 1 15-15,-8 1-5 16,-19-3-21-16,-11 0-24 16,-8-11-14-16,0-9 3 15,9-7-66-15,10-6-46 16,14-7-97-16,8 2-58 15,14-1-130-15</inkml:trace>
  <inkml:trace contextRef="#ctx0" brushRef="#br0" timeOffset="126461.5596">10863 14180 579 0,'0'0'352'16,"-1"6"41"-16,-8 9-222 15,-4 14-73-15,-5 10-3 16,3 14-33-16,-3 4-6 16,3-4-26-16,6-5-7 15,-2-20-5-15,10-9-3 16,3-16 10-16,3-11 1 0,4-17 0 15,4-7 4 1,-3-23-8-16,1-3-2 16,0-2-1-16,0 2-2 0,1 22-10 15,-1 3-3-15,-3 14 8 16,-5 5-2-16,0 9-11 16,0 6-5-16,5 13-21 15,5 8-3-15,10 12 7 16,4 6 4-16,14 12 11 15,3 2 4-15,4-1 8 16,2 0 2-16,-10-9 2 16,-4-8-1-16,-18-11 1 15,-6-9 1-15,-13-6 6 16,-9-3 1-16,-16-1-1 16,-13 1 0-16,-14-3-5 15,-5 4-3-15,3-1 1 0,4-3-2 16,13-3-51-1,9-1-52-15</inkml:trace>
  <inkml:trace contextRef="#ctx0" brushRef="#br0" timeOffset="126779.8189">11232 14385 884 0,'0'-4'432'0,"6"-2"-127"16,3 8-167-16,3 20-91 16,4 6-12-16,-4 8-14 15,-2 1 3-15,0-3-3 16,-2-5 1-16,-5-9 1 16,4-4 0-16,-4-12 9 15,2 0 7-15,-4-11 6 16,1-8 3-16,3-8 13 15,-4-6 0-15,13-4-4 16,2 1-7-16,10 3-26 16,5 1-11-16,4 9-9 15,2 4-4-15,-2 12-1 16,0 4-11-16,-7 9-151 16</inkml:trace>
  <inkml:trace contextRef="#ctx0" brushRef="#br0" timeOffset="127146.6804">11844 14418 923 0,'16'0'398'15,"13"1"-220"-15,18 4-96 16,8-3-21-16,9 4-35 16,-2-2-6-16,-10 1-32 15,-8-3-70-15</inkml:trace>
  <inkml:trace contextRef="#ctx0" brushRef="#br0" timeOffset="127336.7594">11931 14555 563 0,'-3'2'316'15,"-2"-2"-20"-15,9 0-89 16,-4 0-68-16,16 0-25 16,59 0-57-16,-24 0-22 0,6 0-20 15,-1-3-5-15,0 2-46 16,2 0-91-16</inkml:trace>
  <inkml:trace contextRef="#ctx0" brushRef="#br0" timeOffset="127736.9885">12592 14426 786 0,'1'-22'412'0,"3"-22"-111"16,-3-2-36-16,1 3-59 15,0 8-25-15,-2 10-52 16,0 6-32-16,-2 11-48 16,0 5-22-16,-1 7-24 15,0 2-3-15,2-6-19 0,0 0-2 16,1 22 2-16,0 38 2 16,2-18 6-1,1 4 3-15,5 6 7 0,4-2 1 16,0-10 5-16,-3-8 0 15,-2-11-1-15,-4-1-10 16,-5-10-12-16,-5-2-4 16,-10-6 2-16,-8-2 10 15,-1-3 15-15,-1-2 4 16,9 0-3-16,5-2-5 0,11 6-14 16,4 1-5-16,13-3 8 15,7 6 9-15,9-5 17 16,6 0 6-16,-1 2 6 15,0-3-3-15,-14 1-4 32,-12 1 26-32,1 1 45 0</inkml:trace>
  <inkml:trace contextRef="#ctx0" brushRef="#br0" timeOffset="128293.1813">13761 14219 857 0,'-9'-1'444'16,"-9"-1"-128"-16,20 2-163 15,8 0-37-15,29 1-63 16,13-2-27-16,23-1-10 16,10-2 6-16,2 2-13 0,0 1-1 15,-4-4-9-15,-2 1-47 16,-4-2-92-16,-6 4-48 16,-21 2-187-16</inkml:trace>
  <inkml:trace contextRef="#ctx0" brushRef="#br0" timeOffset="128515.2293">13941 14339 827 0,'-9'5'414'0,"-11"0"-169"0,21-1-120 15,13 3-18-15,24 0-60 16,12 1 7-16,11 0-4 15,4-2-9-15,7-6-7 16,-1-2-8-16,1-11-14 16,-5-4-61-16,-15-3-194 15,-7-2-212-15</inkml:trace>
  <inkml:trace contextRef="#ctx0" brushRef="#br0" timeOffset="128688.7829">14452 14133 471 0,'4'1'292'15,"7"4"0"-15,10 7-140 16,6 6-8-16,5 6-7 16,-2-1-3-16,-8 4-9 0,-7-3-4 15,-14 0-28-15,-2-2-14 16,-15-4-26-16,-5 0-11 16,-10-1-52-16,-9-4-64 15,-3-10-162-15</inkml:trace>
  <inkml:trace contextRef="#ctx0" brushRef="#br0" timeOffset="128825.6154">14019 14204 952 0,'-12'10'447'16,"-10"8"-172"-16,7 8-176 16,5 8-30-16,10 5-46 15,6 1-6-15,15-5-8 16,9-5-49-16</inkml:trace>
  <inkml:trace contextRef="#ctx0" brushRef="#br0" timeOffset="129366.3766">11865 13923 1080 0,'13'-12'500'0,"10"-7"-222"16,-10 18-49-16,-18 29-89 15,-10 14-28-15,-14 18-47 16,-5 5 10-16</inkml:trace>
  <inkml:trace contextRef="#ctx0" brushRef="#br0" timeOffset="130326.5386">15416 13932 762 0,'0'-3'446'16,"-2"1"-41"-16,-4 9-195 15,-7 23-127-15,-4 10-31 0,-8 12-8 16,-1 3-6 0,-2 3-6-16,1-8 4 15,5-3-14-15,2-4-2 16,9-16 2-16,3-7-3 16,8-17-3-16,3-8-2 15,7-18-2-15,3-8-1 0,-1-16 4 16,3-6-1-16,-3-4-3 15,-1 0-2-15,3 0-11 16,1 11-2-16,0 9-1 16,1 11-2-16,-6 17-10 15,-5 5-7-15,2 14-7 16,0 10-5-16,9 11 9 16,4 8 6-16,10 6 9 15,7 1 5-15,8 4 7 16,0-6 2-16,-4-3-12 15,3-3-6-15,-8-7-1 16,-6-6 1-16,-13-9 16 16,-15-2 9-16,-20-3 6 15,-9 3 1-15,-14 1-3 16,-6 2-1-16,-9 2-1 0,-3-4 0 16,3-1 1-16,4-8-2 15,20-6-46-15,8 2-52 16,18-7-265-16</inkml:trace>
  <inkml:trace contextRef="#ctx0" brushRef="#br0" timeOffset="130679.13">15745 14111 650 0,'1'-7'339'0,"2"0"-87"16,0 5-138-16,5 12-96 16,2 11-18-16,7 10-7 15,1 5 0-15,-1 2 26 16,-3-2 17-16,-7-9 30 16,-3-4 15-16,-4-14 35 15,0-3 22-15,-2-9-3 16,2-7-12-16,4-8-45 15,3-9-33-15,7-3-26 16,3-1-7-16,13 1-12 16,1 5-6-16,7 9-4 15,2 6-4-15,-6 10 0 16,-2 3 3-16,-5 12 1 0,-10 0-9 16,-6 4-128-16,-3 0-179 15</inkml:trace>
  <inkml:trace contextRef="#ctx0" brushRef="#br0" timeOffset="130892.7057">16228 13701 956 0,'6'-7'432'0,"2"-6"-209"16,-2 7-60-16,-6 11-73 15,-5 8-25-15,-6 19-29 16,-6 11 1-16,-3 12-10 16,1 1-4-16,8 0-30 15,5-8-55-15</inkml:trace>
  <inkml:trace contextRef="#ctx0" brushRef="#br0" timeOffset="131239.7475">16622 14135 640 0,'8'0'366'16,"6"-2"-68"-16,14 0-126 16,3-4-32-16,8-1-61 15,7 2-25-15,3 1-29 16,-3 3-10-16,-5 4-1 15,-4 1-49-15,-6-4-127 16,-5 0-81-16</inkml:trace>
  <inkml:trace contextRef="#ctx0" brushRef="#br0" timeOffset="131463.6184">16683 14277 726 0,'4'1'382'15,"11"0"-98"-15,7-1-48 16,16 0-70-16,8-2-30 16,5 0-39-16,2-2-23 15,-7 0-28-15,-9 1-14 16,-8 1-66-16,-5-1-57 15</inkml:trace>
  <inkml:trace contextRef="#ctx0" brushRef="#br0" timeOffset="132176.946">17435 13869 1107 0,'0'-6'425'0,"8"-9"-312"15,5-2-39-15,17 0-26 16,3-3 1-16,13 6 6 15,3 4 0-15,-1 10-26 16,-2 7-13-16,-14 9-15 16,-8 4-2-16,-20 0 3 15,-6 1 1-15,-13 0 5 16,-5 0 1-16,-1-2 2 16,2-4 1-16,9-6-9 15,7-5-3-15,16-4-7 16,9 0-2-16,10 0 3 0,5 1 1 15,-2 9 1-15,-2 3 3 16,-9 3 4-16,-6 4 4 16,-17-4 23-16,-6 0 2 15,-18 1 3-15,-7-2-1 16,-7-2-14-16,0-4-4 16,11-3-102-16,4-1-115 15</inkml:trace>
  <inkml:trace contextRef="#ctx0" brushRef="#br0" timeOffset="132415.0376">17407 14259 952 0,'4'1'402'0,"11"0"-195"15,3 1-70-15,17-2 0 0,6-1-9 16,18-6-21 0,15-3-22-16,16-2-30 15,7 0-16-15,-12 1-90 16,-8 3-50-16,-22 7-143 16,-14 6-309-16</inkml:trace>
  <inkml:trace contextRef="#ctx0" brushRef="#br0" timeOffset="132825.2166">17515 14564 842 0,'-5'-7'390'0,"3"-7"-173"16,4-3-103-16,15 1-44 15,10-1-3-15,12 5 17 16,5 2 8-16,4 9-23 16,0 5-20-16,-8 12-26 15,-7 7-8-15,-14 6 6 16,-11 1 6-16,-24 0 8 16,-10 1 0-16,-12 2-7 15,-4-6-7-15,-2-2-5 16,1-5-2-16,6-7 3 15,9-5-11-15,8-8-8 16,5-1-4-16,8-5-11 16,0 0 2-16,12 1-1 15,3-2 1-15,9 4 5 16,6 3 5-16,9 5 9 16,4 4 3-16,9 5 0 15,1-2 1-15,-3 0 1 0,-2-1 30 16,-8-8 306-16</inkml:trace>
  <inkml:trace contextRef="#ctx0" brushRef="#br0" timeOffset="133523.1011">18499 14105 798 0,'-1'-3'414'0,"5"-2"-96"16,0 0-107-16,2 6-93 16,4 4-33-16,-3 9-45 0,-2 4-9 15,2 5-6-15,-6-1-3 16,1-4 2-16,-4-1 0 15,-2-5 8-15,-1-5 5 16,-1-7 12-16,4-7-1 16,2-7-12-16,4-2-9 15,3-5-20-15,4-1-8 16,4 5-7-16,1 1-1 16,9 9-1-16,-1 4 4 15,-3 9 0-15,0 5-1 0,-5 2 1 16,-1 6 2-16,-4-1 4 15,-1 1 2-15,-7-2 5 16,-1-4 2-16,-2-6 4 16,2-5 7-16,0-5 2 15,-2 1-2-15,0 1-9 16,6-6-11-16,20-15-7 16,32-29-3-16,-28 33 3 15,-1 3 2-15,-4 11-4 16,-3 1 1-16,-6 11 4 15,-3 7 4-15,-8 6 27 16,0 5 15-16,-5-2 22 16,3 0 2-16,-3-4-8 15,0-5-10-15,5-7-36 0,-3-5 95 16</inkml:trace>
  <inkml:trace contextRef="#ctx0" brushRef="#br0" timeOffset="134341.693">14779 13582 787 0,'-1'0'347'16,"1"0"-182"-16,2 20-88 16,3 20-43-16,7 48-8 15,-2 28 10-15,-2 41 66 16,1 27 2-16,-4 11-11 16,4 0-10-16,5 2-60 15,2-22-2-15,3-23 2 16,1-13 3-16,-4-35-35 15,-2-15-33-15,-9-29-221 16</inkml:trace>
  <inkml:trace contextRef="#ctx0" brushRef="#br0" timeOffset="134861.3396">14680 13584 356 0,'4'0'210'0,"3"0"-9"16,27-4-70-16,15 0-10 16,47-5 5-16,30-1-2 15,59-7-24-15,36-2-6 16,61-7-13-16,33 2-9 16,49-2 2-16,20-2-11 15,31 6-10-15,5 4 18 16,-25 7-27-16,-11 9-3 15,-68 11-7-15,-36 4-18 0,-68 7-33 16,-45-2-75-16</inkml:trace>
  <inkml:trace contextRef="#ctx0" brushRef="#br0" timeOffset="135221.0989">19258 13470 797 0,'3'-1'315'0,"4"3"-220"0,-4 11-41 16,-3 24-38-16,-2 11-12 15,-1 38-9-15,-3 22 17 16,0 40 24-16,-2 15 6 16,1 31 26-16,6 0-14 15,7 0-18-15,8-1 0 16,10-30-10-16,5-10-3 15,0-26 6-15,0-17-29 16</inkml:trace>
  <inkml:trace contextRef="#ctx0" brushRef="#br0" timeOffset="135805.1326">14810 15520 1008 0,'-11'2'359'0,"-10"3"-322"16,13-1-31-16,28 5-9 15,17-4-15-15,50-2-2 16,29 0 2-16,66-8 24 15,40-5 19-15,69-8 44 16,43-2 26-16,58-8 11 16,28 2-10-16,43 0-26 15,9 2-3-15,-8 14 19 16,-30 3 5-16,-58 14-4 16,-49 4-17-16,-100 7-62 15,-46 2 162-15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12-07T14:24:44.2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13498 10968 689 0,'5'7'331'0,"3"7"-94"15,-2 8-48-15,-9 3-71 16,-7 1-17-16,-9 4-56 16,-1-4-73-16</inkml:trace>
  <inkml:trace contextRef="#ctx0" brushRef="#br0" timeOffset="671.7209">13960 10726 841 0,'8'4'379'16,"6"0"-172"-16,5 17-101 15,0 3 3-15,-5 13-23 16,-2 2-8-16,-9-1-20 0,-3-2-20 16,0-14-13-16,-3-1-4 15,-2-12-4-15,4-4-5 16,-1-8-8-16,2-7-1 15,3-10-3-15,-1-10 0 16,8-5-2-16,-1-3 0 16,6 3-2-16,7 10 2 15,0 9 3-15,0 7 5 16,-4 13 2-16,-3 4-3 0,-2 12 1 16,-1 3-2-16,-6 0 2 15,0 1 2-15,-1-6 1 16,-4-4 0-16,3-8-1 15,2-6 2-15,0-10 2 16,2-3 0-16,5-7-2 16,-3 0-2-16,4 1-5 15,-2 4 3-15,-3 12 1 16,0 6 0-16,-2 16 4 16,0 5-1-16,-2 12 0 15,-1 2 0-15,0 0-6 16,6-3-1-16,3-13-61 15,5-4-81-15</inkml:trace>
  <inkml:trace contextRef="#ctx0" brushRef="#br0" timeOffset="874.7859">14538 10806 934 0,'12'2'396'0,"5"2"-209"0,16-1-120 15,0-1-10-15,5-2-32 16,5-2-9-16,2-4-127 16,3 2-253-16</inkml:trace>
  <inkml:trace contextRef="#ctx0" brushRef="#br0" timeOffset="1064.2925">14614 10953 957 0,'5'0'437'0,"11"8"-208"16,3-6-121-16,8-2-24 15,9 1-54-15,1-5-17 16,13 1-89-16,0-3-130 16</inkml:trace>
  <inkml:trace contextRef="#ctx0" brushRef="#br0" timeOffset="1376.7371">15163 10679 939 0,'-8'-2'396'0,"-15"1"-235"15,4 3-68-15,1 14-72 16,-1 7-23-16,9 10-20 16,8 4-2-16,10 6 8 15,7 0 2-15,12-6 3 16,1-9 2-16,4-15 5 15,3-9 4-15,-2-13 41 16,1-6 27-16,-8-6 54 16,-4-7 24-16,-15-6-8 15,-6 0-22-15,-9 0-51 16,-4 7-26-16,-3 6-44 16,-2 5-44-16,6 10-153 15</inkml:trace>
  <inkml:trace contextRef="#ctx0" brushRef="#br0" timeOffset="1532.9324">15519 10926 1045 0,'2'10'448'0,"-4"15"-261"15,-5-1-68-15,-3-1-114 16,-4-4-128-16</inkml:trace>
  <inkml:trace contextRef="#ctx0" brushRef="#br0" timeOffset="1798.4951">15694 10767 862 0,'10'-27'434'16,"0"-19"-153"-16,4 17-89 15,-5 8-23-15,-2 18-51 16,-2 6-19-16,-9 15-43 16,-2 6-23-16,2 15-16 15,3 7-6-15,5 6-7 0,4 2 1 16,1-9-99-16,2-7-75 15</inkml:trace>
  <inkml:trace contextRef="#ctx0" brushRef="#br0" timeOffset="1985.9625">16007 10935 938 0,'6'5'396'0,"4"5"-217"16,0 5-42-16,-6 8-50 16,-4 1-7-16,-12 3-24 15,-2-1-17-15,-9-8-62 16,1 0-93-16</inkml:trace>
  <inkml:trace contextRef="#ctx0" brushRef="#br0" timeOffset="2345.2414">16203 10716 853 0,'0'-7'366'0,"3"-7"-166"0,9 4-56 16,6 4-50-16,6 4-18 16,6 4-50-16,5 5-19 15,-4 6-7-15,-6 4-1 16,-13 7 3-16,-10 3 2 0,-18 10-5 16,-6 2-7-16,-4-2-2 15,-1 0 0-15,12-14 5 16,5-5 5-16,10-5-4 15,6-8-2-15,7-2 0 16,7-3 0-16,10 0 3 16,1-1 2-16,6-4 35 15,-2 3-91-15</inkml:trace>
  <inkml:trace contextRef="#ctx0" brushRef="#br0" timeOffset="2501.4546">16704 10905 900 0,'0'5'504'16,"0"7"-68"-16,-3 6-259 15,-6-5-47-15,-3 12-68 16,1-2-25-16,1-1-31 0,3 4-67 16,5-7-216-16</inkml:trace>
  <inkml:trace contextRef="#ctx0" brushRef="#br0" timeOffset="2923.2641">16883 10707 692 0,'5'-5'388'16,"1"-4"-75"-16,11 3-133 15,5 0-41-15,6 6-73 16,7 3-28-16,-3 7-36 16,-3 2-1-16,-13 1-1 15,-7 4 1-15,-13 2 1 16,-7 4 0-16,-6 4 3 15,0-2 1-15,8-7-3 16,5-1-3-16,12-7-7 16,3-1-2-16,8 0 0 0,4 0 2 15,0 0 4-15,-1 1 9 16,-6 7 28-16,-11 0 19 16,-11 4 26-16,-3 6-1 15,-15-9-11-15,-3 1-16 16,2-9-26-16,-2-9-51 15,14-3-199-15</inkml:trace>
  <inkml:trace contextRef="#ctx0" brushRef="#br0" timeOffset="3141.9609">17473 10985 976 0,'1'5'493'0,"-3"3"-100"15,-1 6-175-15,-7 1-93 16,-7-1-23-16,-1 8-53 16,-2 2-20-16,-1 3-75 15,4-2-64-15,8-5-487 16</inkml:trace>
  <inkml:trace contextRef="#ctx0" brushRef="#br0" timeOffset="3376.2827">17767 10923 1403 0,'-1'3'553'0,"-4"0"-388"16,2-2-73-16,2-1-71 16,0 0-49-16,1 0-151 15</inkml:trace>
  <inkml:trace contextRef="#ctx0" brushRef="#br0" timeOffset="3532.4633">17944 10937 820 0,'-4'1'524'0,"4"-1"6"15,-1-2-274-15,1 2-153 16,0 0-112-16</inkml:trace>
  <inkml:trace contextRef="#ctx0" brushRef="#br0" timeOffset="3657.4334">18099 10919 1513 0,'0'2'652'15,"3"2"-348"-15,-6-2-133 16,2-2-120-16,0 0-58 15</inkml:trace>
  <inkml:trace contextRef="#ctx0" brushRef="#br0" timeOffset="17374.5642">1745 16961 407 0,'-8'18'191'0,"-7"18"-62"15,5 2 3-15,8-12 12 16,3-6-11-16,8-5-23 15,1-14 1-15,7-7-14 16,5-13-14-16,6-26-24 0,7-6-19 16,11-26-27-16,-2-8-2 15,3-5 18-15,-6 0 8 16,-16 10 30-16,-5 12 16 16,-14 25 16-16,-3 12 2 15,-1 21-20-15,-3 9-24 16,-2 21-39-16,3 12-13 15,0 15-17-15,5 16 2 16,12 11 2-16,1 4 1 0,9 1 6 16,-3-5 3-16,0-9 6 15,-3-13 1-15,-7-9 2 16,1-6-9-16,-4-20-84 16,4 2-62-16</inkml:trace>
  <inkml:trace contextRef="#ctx0" brushRef="#br0" timeOffset="17531.175">2018 16913 756 0,'2'3'316'0,"10"5"-186"16,6 0-19-16,14 0-44 15,8-3-23-15,3-4-24 16,5 0 18-16,-8-3-208 15</inkml:trace>
  <inkml:trace contextRef="#ctx0" brushRef="#br0" timeOffset="17702.9409">1848 16764 1127 0,'-2'1'430'0,"-3"2"-324"15,4 1-61-15,1-4-37 16,0 0-13-16,30 14-97 16,41 12-325-16</inkml:trace>
  <inkml:trace contextRef="#ctx0" brushRef="#br0" timeOffset="18061.904">2481 16970 871 0,'4'1'376'0,"11"5"-171"16,3 1-69-16,5-1-43 15,7 1-22-15,-4-5-40 16,-3-4-4-16,-5-10 3 15,-6-4 3-15,-5-6 0 0,-3-1-1 16,-10-3-7-16,-5 0-2 16,-11 3-11-16,-1 4-2 15,0 7-4-15,1 7-6 16,6 15-10-16,-3 5-7 16,3 12-8-16,6 6 3 15,2 6 11-15,7 8 8 16,5 7 8-16,0 3 4 0,1 0-1 15,2-9-1-15,-1-11-57 16,5-11-88-16</inkml:trace>
  <inkml:trace contextRef="#ctx0" brushRef="#br0" timeOffset="18358.7443">3014 16816 959 0,'-4'10'491'16,"1"11"-160"-16,-9 4-152 15,-8-2-48-15,-3 0-69 16,-6-3-17-16,2-6-15 16,3-7-6-16,-2-7-12 15,-1-10-11-15,4 0-14 0,2 3-2 16,9 1 2-16,5 5 1 15,6-5-9-15,4 2-1 16,9 0 8-16,6 1 7 16,8 8 15-16,3 3 4 15,4 4-4 1,-1 10-1-16,-3 4 8 0,-6 2-26 16</inkml:trace>
  <inkml:trace contextRef="#ctx0" brushRef="#br0" timeOffset="18827.3653">3722 16802 1021 0,'6'6'436'0,"4"11"-226"15,-2 6-31-15,-8 9-42 16,-1 1-24-16,-6-2-45 0,0-6-21 15,5-9-28-15,1-7-8 16,3-12-4-16,4-5-4 16,4-12 2-16,3-4 2 15,2-5-4-15,1-2 3 16,5 2-5-16,-1 2 5 16,5 13 2-16,-4 3 3 15,-1 17 6-15,-4 9-5 0,-4 12 1 16,3 5-2-16,-10 6-1 15,-5-3 0-15,0 6-18 16,-6-1-59-16,7 0-528 16</inkml:trace>
  <inkml:trace contextRef="#ctx0" brushRef="#br0" timeOffset="19296.005">4951 16819 791 0,'0'0'457'0,"-1"4"-50"16,-10 11-203-16,-4 9-35 0,-12 8-52 16,-3 4-26-16,-5-3-41 15,2 1-14-15,0-15-12 16,8-3 2-16,2-13-7 15,2-8-4-15,7-5-11 16,0-6-5-16,6-5-9 16,4-2-1-16,8-1-6 15,4 1-1-15,9 5 3 16,4 6 1-16,5 12 8 16,2 9 2-16,3 14 2 15,-3 3 2-15,1 8 1 16,-1 5 3-16,-6-1-34 15,3 1-77-15</inkml:trace>
  <inkml:trace contextRef="#ctx0" brushRef="#br0" timeOffset="19601.324">5049 16951 1017 0,'0'5'477'0,"0"2"-167"15,-4 12-187-15,5 0-32 16,-1 3-18-16,0 2-14 16,2-7-12-16,-2-7-10 15,2-5-10-15,-1-5-2 16,6-12-3-16,-2-3-2 0,4-9-8 16,2-4-5-16,4-2-6 15,6 3-1-15,6 3 0 16,-3 7 3-16,1 11 9 15,-1 6 4-15,-6 12 0 16,-2 6-2-16,-7 9-3 16,-4 3-1-16,-2 6-8 0,-1-4-35 15,4-2-185-15</inkml:trace>
  <inkml:trace contextRef="#ctx0" brushRef="#br0" timeOffset="19882.5059">5604 16944 912 0,'-9'-5'449'0,"-14"-4"-168"16,-1-3-50-16,-1 7-76 15,-1 1-38-15,9 9-46 16,1 5-20-16,5 4-35 15,11 9-9-15,0-5-1 16,7 2 2-16,7-2 6 16,-1-5 1-16,5-4 0 15,1-5 0-15,0-2 2 16,1-3-3-16,-2-8-72 16,2 1-64-16</inkml:trace>
  <inkml:trace contextRef="#ctx0" brushRef="#br0" timeOffset="20007.4669">5562 16706 1126 0,'-5'-3'525'0,"-3"-1"-245"16,0 2-107-16,8 3-130 16,1 5-20-16,12 7 48 15</inkml:trace>
  <inkml:trace contextRef="#ctx0" brushRef="#br0" timeOffset="20413.7101">6016 16779 770 0,'-9'-1'449'0,"-17"1"-34"0,0 4-156 16,-3 16-123-16,-2 3-44 15,8 12-67-15,4-1-14 16,10 1-10-16,9-1-3 15,11-5 2-15,9-4 1 16,9-7 4-16,0-7 3 16,2-11 7-16,-4-2 4 0,-10-8 14 15,-1-5 7-15,-11-3 6 16,-8-1 3-16,-10 0-12 16,-8 7-10-16,-5 7-20 15,0 5 2-15,3 5-99 16,3-2-70-16</inkml:trace>
  <inkml:trace contextRef="#ctx0" brushRef="#br0" timeOffset="20601.0785">6081 16845 1142 0,'10'-2'489'0,"19"0"-287"15,10 0-65-15,1 2-74 16,2 1-30-16,-10 0-20 16,-4 1 15-16,-9 0-87 15,-1 1-61-15</inkml:trace>
  <inkml:trace contextRef="#ctx0" brushRef="#br0" timeOffset="20741.9336">6243 16871 765 0,'-3'9'469'0,"-4"6"-33"16,2 3-241-16,1 0-61 15,1 5-75-15,3 1-23 0,3 4 10 16,2-3-64-16</inkml:trace>
  <inkml:trace contextRef="#ctx0" brushRef="#br0" timeOffset="21108.72">6690 16858 707 0,'2'10'428'15,"-2"3"-64"-15,-7 12-139 16,-4 1-30-16,-6 2-90 0,-3-4-30 16,-2-3-38-16,-1-3-7 15,-1-11-3-15,0-5-7 16,2-4-18-16,0-9-6 16,6-1-27-16,2-5-3 31,7-5 4-31,5 2 2 0,7-3 10 15,4 8 8-15,8 8 11 16,2 4 7-16,4 14 12 16,3 8 3-16,-5 6 1 15,3 8-2-15,-4 2 25 16,0 0-49-16</inkml:trace>
  <inkml:trace contextRef="#ctx0" brushRef="#br0" timeOffset="21436.9105">6981 16861 910 0,'-9'0'448'0,"-15"5"-154"15,5 9-96-15,3 11-105 16,3 3-36-16,10 1-42 16,4 2-8-16,12-3-3 15,4-2 0-15,5-9 5 16,-5-9 5-16,0-8 13 16,-5-6 20-16,-6-4 22 15,-6-3 3-15,-7 1-6 16,-6-5-19-16,-1 6-29 15,-2 1-8-15,-3 0-78 16,5 4-62-16</inkml:trace>
  <inkml:trace contextRef="#ctx0" brushRef="#br0" timeOffset="21733.3293">7180 16911 974 0,'2'10'484'0,"0"8"-162"0,-2 5-66 16,-5 3-90-16,-1-5-52 16,2-1-64-16,3-4-18 15,2-10-15-15,3-3-3 16,3-11-1-16,1-3-1 16,4-9-3-16,2-1-4 0,2-2-5 15,5 1 0-15,3 6-5 16,-1 4-2-16,-1 9-3 15,-5 6-1-15,-4 7 5 16,-6 6 4-16,-4 6 3 16,0 2 3-16,-2 6 2 15,0-1 0-15,2-2-104 16,4 1-200-16</inkml:trace>
  <inkml:trace contextRef="#ctx0" brushRef="#br0" timeOffset="22178.9356">8051 16886 812 0,'3'0'391'0,"8"0"-119"0,12-1-170 15,8 0-19-15,14-4-39 16,4 1-17-16,1-2-12 15,-5-5-3-15,-15 3 1 16,-9 1 0-16,-12 2-2 16,-6 3-4-16,-3 2-10 15,-10 5-2-15,-6 5-2 16,-7 4 0-16,-5 6 4 16,6 2-2-16,-2 4-5 15,11 3-1-15,9 3 1 16,7 0 1-16,14-5 7 15,5-1 2-15,7-8-42 16,0-4-119-16</inkml:trace>
  <inkml:trace contextRef="#ctx0" brushRef="#br0" timeOffset="22585.105">8446 16924 903 0,'-4'6'413'16,"-9"7"-181"-16,5 10-137 16,3 1-35-16,6 5-39 15,3-3-9-15,5-6-6 16,5-2 0-16,1-10 4 16,5-3 3-16,0-10 8 15,-1-5 3-15,-2-9-1 0,-1-4-2 16,-2 0-7-16,-1 0-4 15,-2 3-2-15,-3 5-1 16,-2 4 7-16,-3 5 1 16,-1 12 11-16,-2 5 7 15,2 9-4-15,1 2 1 16,7 0-13-16,3-3-4 16,6-8 7-16,3-5 13 0,-1-6 28 15,0 0 10-15,0-12-4 16,-5 0-10-16,-4-6-22 15,-2-1-13-15,-6 1-43 16,-1 6-68-16,2 1-428 16</inkml:trace>
  <inkml:trace contextRef="#ctx0" brushRef="#br0" timeOffset="22819.425">8894 16946 1010 0,'4'5'480'16,"1"0"-202"-16,5 6-109 16,-1-1-28-16,4 6-42 15,1 2-16-15,-3 0-30 16,1-2-15-16,-1-5-16 16,4-3-3-16,4-8 9 0,-1-5 6 15,-3-10 7-15,-1-6-1 16,-6-6-10-16,-2 1-6 15,-5-3-27-15,-1 5-43 16</inkml:trace>
  <inkml:trace contextRef="#ctx0" brushRef="#br0" timeOffset="23303.6863">9797 16868 774 0,'2'-3'407'0,"2"3"-94"0,4 5-121 16,-2 13-79-16,-1 7-16 15,-4 9-8-15,-5 0-2 16,-3-6-28-16,0-5-10 15,2-13-27-15,5 0-5 16,4-15-8-16,0-6-1 16,8-13-3-16,0-6 0 15,4 0-4-15,6 2-1 16,-2 11-7-16,4 5-4 16,-1 15-5-16,-2 9 0 0,-6 14 5 15,-5 4 4-15,-5 4-16 16,-2 5-51-16,-2-6-168 15</inkml:trace>
  <inkml:trace contextRef="#ctx0" brushRef="#br0" timeOffset="24045.6774">10596 16836 721 0,'-10'-3'364'0,"-12"-3"-108"16,-6 2-39-16,-2 4-78 16,6 4-39-16,8 9-68 0,5 4-19 15,11 2-15-15,5-2-7 16,11 0-25-16,9-3-335 15</inkml:trace>
  <inkml:trace contextRef="#ctx0" brushRef="#br0" timeOffset="25771.5795">10314 16898 360 0,'-1'-2'148'0</inkml:trace>
  <inkml:trace contextRef="#ctx0" brushRef="#br0" timeOffset="26026.7545">10068 16863 931 0,'-3'0'396'0,"-4"2"-239"15,9 8-51-15,20 10-38 16,12 8-18-16,16 10 4 16,5 4-6-16,1 2-16 15,-11 3-4-15,-16-5-6 16,-6 1 0-16,-13-10-2 16,3 2-35-16,-3-12-132 15,2-6-262-15</inkml:trace>
  <inkml:trace contextRef="#ctx0" brushRef="#br0" timeOffset="26216.6463">10375 16940 666 0,'-3'-3'411'0,"-2"-3"-15"15,-3 5-132-15,0 11-126 16,-5 8-35-16,-8 12-49 15,-2 9-8-15,-10 13-13 16,-5 4-10-16,-4 6-11 16,-3-3 7-16,14-4-104 15,7-7-86-15</inkml:trace>
  <inkml:trace contextRef="#ctx0" brushRef="#br0" timeOffset="26661.3206">10568 16934 700 0,'-13'2'365'16,"-13"0"-86"-16,-1 1-78 16,5 7-106-16,6-1-27 15,9 6-48-15,6 1-4 16,9 4-1-16,8-3 3 16,13-1 1-16,4-7-4 15,5-6-1-15,-1-5-11 0,-7-8-76 16,-6-2-104-16</inkml:trace>
  <inkml:trace contextRef="#ctx0" brushRef="#br0" timeOffset="26848.4389">10737 16848 1265 0,'-2'0'536'0,"-4"5"-331"15,4 4-61-15,-1 13-99 16,2 3-23-16,2 7-7 16,7 3-4-16,-3-8-51 15,-2-6-65-15</inkml:trace>
  <inkml:trace contextRef="#ctx0" brushRef="#br0" timeOffset="26989.0129">10723 16664 1224 0,'-2'-6'532'15,"-2"-2"-302"-15,4 7-108 16,4 5-68-16,0 8-101 16</inkml:trace>
  <inkml:trace contextRef="#ctx0" brushRef="#br0" timeOffset="27731.2801">10920 16863 662 0,'-2'1'373'0,"-4"5"-43"16,4 11-204-16,-2 5-45 16,4 9-38-16,0-1-7 15,9 0-17-15,2-2-7 16,4-10-1-16,1-5 0 15,3-13 6-15,1-6 4 16,0-8 5-16,-2-6 2 16,-5-3-1-16,-6 1-2 0,-6-1-7 15,-1 4-3-15,-2 8-8 16,-2 1-7 0,2 13-19-16,2 1-4 0,5 10-1 15,4 6 3-15,7-3 15 16,5 4 3-16,7-6 3 15,-1-5 1-15,1-2 18 16,-3-4 7-16,-7-9 16 16,-2-1 11-16,-8-5-6 15,-4-3-4-15,0-3-14 16,-4-5-10-16,1-1-36 16,0-1-26-16,-2 5-67 15,-1 3-48-15,-3 6-109 16,4 4-29-16,2 6 57 15,7 0 49-15,-2 0 203 16,1 0 101-16,-1 0 96 16,-3 1 36-16,5 2-19 0,-1 4-36 31,6 6-67-31,4 4-33 0,-1 5-43 16,3 1-14-16,-6 1-15 15,-2-5 0-15,-2-6-2 16,0-9 2-16,-2-6 8 15,1-5 2-15,-2-6 0 16,-1-2-3-16,0-5-9 16,1-2-4-16,-1 1-7 15,-1 1-8-15,0 5-88 16,-1 3 266-16</inkml:trace>
  <inkml:trace contextRef="#ctx0" brushRef="#br0" timeOffset="28183.9276">11999 16895 893 0,'5'14'390'0,"2"16"-198"16,-1 5-50-16,-5-2-53 16,-1-3-23-16,-4-10-31 15,2-9-4-15,-1-5 10 16,0-8-4-16,0-8-8 15,-1-5-5-15,1-10-24 16,2 0-1-16,1-10-3 16,3 4-3-16,8-2-2 15,5 3-4-15,11 5-1 16,6 5 3-16,1 9 15 16,-3 4 7-16,-3 12 20 15,-4 7 6-15,-6 9-2 16,-5 7 0-16,-9 4-11 0,-4 4-4 15,-1 2 14-15,0-2-48 16</inkml:trace>
  <inkml:trace contextRef="#ctx0" brushRef="#br0" timeOffset="28558.8394">12386 17037 952 0,'11'1'408'0,"14"2"-230"16,4-5-21-16,-2-1-61 15,-2-4-21-15,-2-5-27 16,-2-2-10-16,-7-7-11 15,0-2-4-15,-11-3-7 16,-5-1-3-16,-10 1-10 16,-8 1-2-16,-7 5-2 15,-1 5-1-15,1 12-9 16,0 6-4-16,10 17-6 16,1 8 7-16,8 12 17 15,0 4 7-15,8 9 6 0,3 3-6 16,5 1-6-16,5 2 0 15,-2-6 2-15,1-2 5 16,1-8-104-16</inkml:trace>
  <inkml:trace contextRef="#ctx0" brushRef="#br0" timeOffset="29074.3427">12900 16840 943 0,'-4'-4'419'0,"-10"-5"-205"15,-3 4-50-15,-5 5-72 0,-3 3-26 16,5 8-42-16,4 6-15 16,8-1-15-16,7 3-7 15,7 1 0-15,5-3 3 16,9-3 5-16,-1-5 6 15,1-4-35-15,-3-4-15 16,-5-3-26-16,-5 1-19 16,-8-6 5-16,-6 4 12 15,-8 3 24-15,-6 0 16 16,-6 5 52-16,1 1 15 0,3 6 8 16,7 3 5-16,11 6 1 15,-3 0 8-15,9-1 14 16,4-1-2-16,8-3-14 15,11 0-17-15,2-3-15 16,4-3-1-16,-4-10-4 16,-2-8-29-16,-5-8-172 15</inkml:trace>
  <inkml:trace contextRef="#ctx0" brushRef="#br0" timeOffset="29199.3747">12942 16706 623 0,'-3'-8'429'0,"-4"-9"32"16,1 4-209-16,4 7-161 16,1 2-51-16,2 4-135 15</inkml:trace>
  <inkml:trace contextRef="#ctx0" brushRef="#br0" timeOffset="29558.6">13110 17073 482 0,'3'9'287'0,"1"6"-52"15,-3-3-31-15,-5-3-80 16,0-5-4-16,0-4-24 15,1-5-9-15,2-9-26 16,1-5-27-16,1-5-7 16,1-2-1-16,7-2-6 15,2-1-8-15,6 0-13 16,-1 0-5-16,4 8-1 16,-1-1 7-16,-6 8 9 15,5 9 1-15,-8 12 5 16,3 10-3-16,-7 11-4 15,-6 4 1-15,5 3-10 16,-4 2-49-16</inkml:trace>
  <inkml:trace contextRef="#ctx0" brushRef="#br0" timeOffset="30136.7975">13545 16807 879 0,'-15'-3'408'15,"-12"2"-173"-15,-1 9-140 16,6 7-36-16,11 9-47 16,9 2-12-16,13 0-6 15,7 2 1-15,8-10 5 16,0 0 4-16,0-7 4 16,-9-7 3-16,-7-4 8 15,-5-4-1-15,-10-3-10 16,-3 0-6-16,-8 0-10 15,-6 3-3-15,-6 1 6 0,3 7-1 16,5 7-5 0,4 6-2-16,9 3-4 0,5 5 3 15,7-7 4-15,6-2 4 16,11-1 6-16,2-8 1 16,6-3 4-16,-1-4 3 15,-3-9 3-15,1-3 1 16,-3-6 0-16,-1-5-1 15,-4-4 21-15,-3-4 7 0,-6-3 20 16,-2 5 14-16,1 10-15 16,-7 5 11-16,-3 16-15 15,-5 9-14-15,0 15-13 16,2 4-19-16,0 6 15 16,11 1-71-16</inkml:trace>
  <inkml:trace contextRef="#ctx0" brushRef="#br0" timeOffset="30558.4529">14382 16851 803 0,'3'2'371'0,"1"3"-162"0,7 14-107 16,-1 9-24-16,3 6-25 16,-1 4-6-16,0-4-4 15,-1-9 0-15,3-9 13 16,1-11 6-16,5-6 9 16,3-11 8-16,-2-11-10 15,2-2-5-15,-6-15-12 16,-2 6-8-16,-9 2-20 15,-5 2-5-15,5 13-91 16,-9 2-61-16</inkml:trace>
  <inkml:trace contextRef="#ctx0" brushRef="#br0" timeOffset="30870.7894">14938 16827 840 0,'-14'20'443'0,"-10"12"-124"16,-9 7-159-16,-2-2-46 16,-1-8-67-16,4-5-18 15,9-16-6-15,2-7-13 16,11-9-31-16,1-8-13 16,3-6-16-16,2-4 9 15,3 0 26-15,6 1 8 16,1 4 13-16,7 8 10 0,4 3 17 15,0 8 9-15,9 12-1 16,1 9-1-16,2 13-11 16,-2 5-4-16,-2 3-3 15,-5-3 13-15,-4-7-113 16,-2-4-134-16</inkml:trace>
  <inkml:trace contextRef="#ctx0" brushRef="#br0" timeOffset="31378.5046">15595 16696 1144 0,'7'3'430'0,"10"13"-335"15,0 17-37-15,14 27-32 16,-1 12-6-16,0 14 1 16,1-1 3-16,-22-8 3 15,-15-34 2 1,4-21 1-16,0 0-3 0,-27 43-22 15,-7-14-14-15,-2-27-24 16,15-29-21-16,0-24-14 0,3-6 6 16,10-10 14-16,6-3 16 15,14-2 30-15,7-1 13 16,7-2 33-16,6-2 18 16,9-1 25-16,4 0 2 15,2 11-15-15,-6 8-7 16,-10 17-17-16,-7 8-7 15,-11 9-20-15,-1 6-14 16,-6 10-15-16,0 5-4 16,-2 11 4-16,1 4 6 0,2 9 4 15,1-1 1-15,1-6-20 16,-4-5-47-16,0-9-167 16</inkml:trace>
  <inkml:trace contextRef="#ctx0" brushRef="#br0" timeOffset="31534.7066">15792 16547 1150 0,'0'-9'488'15,"1"-8"-281"-15,2 14-133 16,5 3-75-16</inkml:trace>
  <inkml:trace contextRef="#ctx0" brushRef="#br0" timeOffset="31894.3322">16013 16777 750 0,'5'1'399'16,"2"-1"-74"-16,5 14-197 15,0 7-37-15,2 9-36 16,2 6-11-16,-2 3-13 15,-2-10-3-15,-1-5-5 16,2-7 0-16,-3-15 29 16,5-1 9-16,-1-16 17 15,1-6 4-15,2-10-25 16,-2-6-9-16,0 1-21 16,-3 2-4-16,-4 5-84 15,-1 6 35-15</inkml:trace>
  <inkml:trace contextRef="#ctx0" brushRef="#br0" timeOffset="32550.3856">16586 16772 573 0,'-9'-6'335'15,"-6"-4"-53"-15,2-1-103 16,-5 4-31-16,-1 6-66 15,0 1-29-15,1 6-44 16,5 3-9-16,12 5-9 16,2 3 0-16,15 4 5 15,2-1 1-15,6-5 6 16,-5-3 1-16,-4-8 3 16,-3-3 2-16,-6-1 4 15,4-2 1-15,-10-2-5 16,-1 1-5-16,-12-3-10 0,-4 1-2 15,1 7 1-15,-5 0 2 16,-2 6-2-16,3 6 0 16,0 3-3-16,3 4-1 15,11 3 1-15,1-2 1 16,10-2 5-16,7 0 5 16,11-6 8-16,-1-2 4 15,10-4 1-15,-4-8 0 16,-2-6 1-16,0-4-2 0,-5-11 1 15,-3-4 0-15,-3-1-2 16,0 1-1-16,-6-1-2 16,3 7 17-16,-6 5 24 15,-4 5 8-15,-3 9 3 16,-5 3-18-16,3 11-27 16,0 3-9-16,4 8-2 15,4 3-2-15,2-6 0 16,3 3 8-16,1-10-67 15,-4-5-60-15</inkml:trace>
  <inkml:trace contextRef="#ctx0" brushRef="#br0" timeOffset="33409.4591">17454 16858 776 0,'7'-13'349'15,"6"-12"-140"-15,4-5-61 16,2-1 7-16,-3-3-10 15,-1 3-23-15,-3 6-33 16,-8 2-21-16,0 14-34 16,-4 3-21-16,0 16-21 15,0 10 1-15,-1 18 4 0,-2 12 7 16,3 13 1 0,0 3 1-16,0-7 3 0,6-5 3 15,1-18-61-15,5-12-74 16</inkml:trace>
  <inkml:trace contextRef="#ctx0" brushRef="#br0" timeOffset="33565.8853">17745 17036 1005 0,'-4'0'512'16,"-2"2"-110"-16,1-3-294 15,5 5-31-15,0-4-135 16,0-2-25-16</inkml:trace>
  <inkml:trace contextRef="#ctx0" brushRef="#br0" timeOffset="34080.9944">18085 16672 434 0,'3'-5'313'0,"2"-2"60"0,-3 0-70 16,-6 4-99-16,2 0-54 15,-3 3-93-15,4 0-21 16,0 0-17-16,-11-1-2 16,-34-4-9-16,24 5-4 0,6 5-7 15,4 6-5-15,-7 5-3 16,8 2-1-16,-3 4 3 16,1 0 5-16,3-1 10 15,0 2 6-15,7-5 4 16,1-3 0-16,4-4 2 15,5-8 4-15,2-11 0 16,7-1-1-16,12-4-11 16,1 0-9-16,12 13-7 15,-3 0-3-15,2 13 0 16,0 7 2-16,-12 4 6 16,-7 8 10-16,-21-3 39 15,-6 6 14-15,-19-7 20 16,1-1 0-16,-5-5-24 15,-5-13-9-15,7-9-12 16,0-8-17-16,6-6-82 0,9-1-59 16,4-1-494-16</inkml:trace>
  <inkml:trace contextRef="#ctx0" brushRef="#br0" timeOffset="34518.4153">18753 16745 1067 0,'1'6'432'0,"3"5"-223"16,5 28-141-16,3 16-9 16,-1 19 28-16,-1 3-8 15,-5-1-9-15,-2-5-19 16,-3-9-10-16,-3-3-38 16,-2-12-70-16,1-9-47 15</inkml:trace>
  <inkml:trace contextRef="#ctx0" brushRef="#br0" timeOffset="34658.9977">18811 17054 899 0,'3'0'426'0,"6"0"-143"15,7 0-174-15,13 2-94 16,7 1 21-16,3 2-208 15</inkml:trace>
  <inkml:trace contextRef="#ctx0" brushRef="#br0" timeOffset="35169.2865">19246 16752 1624 0,'-12'-2'66'0,"0"1"-23"15,-12-3 40-15,-3 4-31 16,3 3-36-16,3 4-15 16,11 5-14-16,3 4-5 15,18 9 0-15,1-1 5 16,11 1 8-16,5-5 2 16,-2-6-16-16,4-5-6 15,-8-8 1-15,-4-2-2 16,-14-7 3-16,-5 0 1 0,-15-1-3 15,-6 2 2-15,-7 4 29 16,-1 3 20-16,5 10 13 16,3 2 0-16,6 6-13 15,5 1-11-15,11 5-8 16,5-1 2-16,10-2 4 16,3-2 0-16,3-10 0 15,3-2 1-15,1-7-17 16,0-5-30-16</inkml:trace>
  <inkml:trace contextRef="#ctx0" brushRef="#br0" timeOffset="35309.8783">19226 16601 1371 0,'-7'0'553'16,"-7"-3"-385"-16,3 2-66 15,10 6-74-15,5 2-74 16,12 8-260-16</inkml:trace>
  <inkml:trace contextRef="#ctx0" brushRef="#br0" timeOffset="35591.0627">19345 16819 624 0,'3'-1'357'0,"9"1"-48"16,8 0-89-16,5 4-95 15,8 0-32-15,1-3-41 16,2 2-16-16,0-5-12 16,-2 0-7-16,-7 1-36 15,-5-1-45-15,-11 1-214 16</inkml:trace>
  <inkml:trace contextRef="#ctx0" brushRef="#br0" timeOffset="35731.654">19514 16866 751 0,'0'12'381'0,"-5"8"-125"16,5 5-130-16,-1 3-41 15,2-3-51-15,7 2-15 16,0-9-36-16,8-1-145 0</inkml:trace>
  <inkml:trace contextRef="#ctx0" brushRef="#br0" timeOffset="36137.8088">19802 17037 898 0,'7'5'371'0,"7"-2"-227"16,5 3-31-16,9 0-28 16,2-4-22-16,0-2-21 15,-1-5-4-15,-8-11-9 16,-8-2-2-16,-8-9-1 0,-5 0-2 16,-2-1-3-16,-8-1-4 15,-5 3 15-15,-6 3 2 16,-8 9-3-16,1 7-2 15,-1 13-27-15,4 6-6 16,6 11-1-16,4 7 2 16,6 5 6-16,5 2 8 15,6 5 2-15,6 0 0 16,7 3-1-16,3 0-3 0,-6-5 1 16,1-3 2-16,-2-3-23 15,1-7-49-15</inkml:trace>
  <inkml:trace contextRef="#ctx0" brushRef="#br0" timeOffset="36575.2063">20312 16915 789 0,'-4'-7'360'16,"-5"-10"-136"-16,-4-1-17 15,-6 8-59-15,-2 1-24 16,-7 10-66-16,1 6-21 16,1 11-19-16,0 7-7 0,11 7-6 15,5 6-4-15,14-1-1 16,9-3 1-16,11-9 5 16,6-8 2-16,5-16 8 15,2-2 6-15,-4-10 9 16,-7-7 4-16,-11-9 5 15,-7-4-4-15,-9-7-11 16,-6 3-6-16,-7 1-40 16,-1 6-47-16,0 13-423 15</inkml:trace>
  <inkml:trace contextRef="#ctx0" brushRef="#br0" timeOffset="36747.0404">20525 17031 1139 0,'-1'0'598'0,"-10"0"-81"16,4 0-411-16,-4-2 364 15</inkml:trace>
  <inkml:trace contextRef="#ctx0" brushRef="#br0" timeOffset="42301.7955">2789 12187 522 0,'5'-3'327'0,"5"-4"-36"16,10 5-108-16,9 7-34 16,10 8-48-16,6 6-14 0,-4 6-20 15,-10 2-12-15,-17 9-18 16,-7 1 12-16,-7 4-171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56:54.53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12655 12579 139 0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1T08:19:37.8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8480 8274 1840 0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3F949-2ACA-481C-87AE-89754124B8CC}" type="datetimeFigureOut">
              <a:rPr lang="el-GR" smtClean="0"/>
              <a:t>7/12/2021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DCB121-525A-438D-8FD9-7B2708CF85C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3239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2838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1178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2807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816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834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6791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5060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CB121-525A-438D-8FD9-7B2708CF85C9}" type="slidenum">
              <a:rPr lang="el-GR" smtClean="0"/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2177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858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961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401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70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907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83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343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4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820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6385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71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25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customXml" Target="../ink/ink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customXml" Target="../ink/ink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customXml" Target="../ink/ink3.xml"/><Relationship Id="rId4" Type="http://schemas.openxmlformats.org/officeDocument/2006/relationships/hyperlink" Target="https://www.youtube.com/watch?v=b87QZtYKmq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customXml" Target="../ink/ink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customXml" Target="../ink/ink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customXml" Target="../ink/ink7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4" Type="http://schemas.openxmlformats.org/officeDocument/2006/relationships/customXml" Target="../ink/ink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ημιτονοειδών κυμάτων</a:t>
                </a:r>
              </a:p>
              <a:p>
                <a:pPr lvl="1"/>
                <a:endParaRPr lang="en-US" sz="18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Δυο ημιτονοειδή κύματα που διαδίδονται προς μια κατεύθυνση</a:t>
                </a:r>
              </a:p>
              <a:p>
                <a:pPr lvl="2"/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Ίδια συχνότητα </a:t>
                </a:r>
                <a14:m>
                  <m:oMath xmlns:m="http://schemas.openxmlformats.org/officeDocument/2006/math">
                    <m:r>
                      <a:rPr lang="el-GR" b="1" i="1">
                        <a:latin typeface="Cambria Math" panose="02040503050406030204" pitchFamily="18" charset="0"/>
                      </a:rPr>
                      <m:t>𝝎</m:t>
                    </m:r>
                  </m:oMath>
                </a14:m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μήκος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κύματος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</a:rPr>
                      <m:t>𝝀</m:t>
                    </m:r>
                  </m:oMath>
                </a14:m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και πλάτος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𝑨</m:t>
                    </m:r>
                  </m:oMath>
                </a14:m>
                <a:endParaRPr lang="el-GR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Διαφορετική αρχική φάση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</a:rPr>
                      <m:t>𝝋</m:t>
                    </m:r>
                  </m:oMath>
                </a14:m>
                <a:endParaRPr lang="el-GR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:endParaRPr lang="el-GR" sz="1100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r>
                  <a:rPr lang="el-GR" b="0" dirty="0" smtClean="0"/>
                  <a:t/>
                </a:r>
                <a:br>
                  <a:rPr lang="el-GR" b="0" dirty="0" smtClean="0"/>
                </a:b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00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  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b="0" i="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sz="1100" b="0" i="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r>
                  <a:rPr lang="el-GR" i="1" dirty="0">
                    <a:latin typeface="Cambria Math" panose="02040503050406030204" pitchFamily="18" charset="0"/>
                  </a:rPr>
                  <a:t>	</a:t>
                </a:r>
                <a:r>
                  <a:rPr lang="el-GR" i="1" dirty="0" smtClean="0">
                    <a:latin typeface="Cambria Math" panose="02040503050406030204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num>
                                  <m:den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l-GR" dirty="0" smtClean="0"/>
              </a:p>
              <a:p>
                <a:pPr lvl="1"/>
                <a:endParaRPr lang="el-GR" dirty="0"/>
              </a:p>
              <a:p>
                <a:pPr marL="365760" lvl="1" indent="0"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9162"/>
                <a:ext cx="7872249" cy="5001638"/>
              </a:xfrm>
              <a:blipFill rotWithShape="0">
                <a:blip r:embed="rId2"/>
                <a:stretch>
                  <a:fillRect t="-97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5334000" y="710292"/>
            <a:ext cx="3200400" cy="688870"/>
            <a:chOff x="5334000" y="710292"/>
            <a:chExt cx="3200400" cy="688870"/>
          </a:xfrm>
        </p:grpSpPr>
        <p:sp>
          <p:nvSpPr>
            <p:cNvPr id="4" name="Horizontal Scroll 3"/>
            <p:cNvSpPr/>
            <p:nvPr/>
          </p:nvSpPr>
          <p:spPr>
            <a:xfrm>
              <a:off x="5334000" y="710292"/>
              <a:ext cx="3200400" cy="688870"/>
            </a:xfrm>
            <a:prstGeom prst="horizontalScroll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l="1984" t="4464" r="5977" b="5882"/>
            <a:stretch/>
          </p:blipFill>
          <p:spPr>
            <a:xfrm>
              <a:off x="5512610" y="823189"/>
              <a:ext cx="2945590" cy="435515"/>
            </a:xfrm>
            <a:prstGeom prst="rect">
              <a:avLst/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7124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62"/>
          <a:stretch/>
        </p:blipFill>
        <p:spPr>
          <a:xfrm>
            <a:off x="4343400" y="5181600"/>
            <a:ext cx="4317999" cy="13171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42"/>
          <a:stretch/>
        </p:blipFill>
        <p:spPr>
          <a:xfrm>
            <a:off x="4343400" y="2438401"/>
            <a:ext cx="4317999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ημιτονοειδών κυμάτων</a:t>
                </a:r>
              </a:p>
              <a:p>
                <a:pPr lvl="1"/>
                <a:r>
                  <a:rPr lang="el-GR" i="1" dirty="0" smtClean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𝜑</m:t>
                                    </m:r>
                                  </m:num>
                                  <m:den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dirty="0" smtClean="0"/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Ίδια συχνότητα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Ίδιο μήκος κύματος</a:t>
                </a:r>
              </a:p>
              <a:p>
                <a:pPr lvl="1"/>
                <a:r>
                  <a:rPr lang="el-GR" dirty="0" smtClean="0"/>
                  <a:t>(α)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=0, 2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4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Πλάτος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σε φάση</a:t>
                </a:r>
              </a:p>
              <a:p>
                <a:pPr lvl="2"/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Ενισχυτική συμβολή</a:t>
                </a:r>
              </a:p>
              <a:p>
                <a:pPr lvl="1"/>
                <a:r>
                  <a:rPr lang="el-GR" dirty="0" smtClean="0"/>
                  <a:t>(</a:t>
                </a:r>
                <a:r>
                  <a:rPr lang="en-US" dirty="0" smtClean="0"/>
                  <a:t>b)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5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endParaRPr lang="el-GR" dirty="0" smtClean="0"/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Πλάτος 0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εκτός φάσης</a:t>
                </a:r>
              </a:p>
              <a:p>
                <a:pPr lvl="2"/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</a:t>
                </a:r>
              </a:p>
              <a:p>
                <a:pPr lvl="1"/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(c)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Άλλες περιπτώσεις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0 &lt; Πλάτος &lt;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2</m:t>
                    </m:r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599"/>
                <a:ext cx="7872249" cy="5127105"/>
              </a:xfrm>
              <a:blipFill rotWithShape="0">
                <a:blip r:embed="rId3"/>
                <a:stretch>
                  <a:fillRect t="-1665" b="-154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58" b="32438"/>
          <a:stretch/>
        </p:blipFill>
        <p:spPr>
          <a:xfrm>
            <a:off x="4343400" y="3886201"/>
            <a:ext cx="4317999" cy="1295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/>
              <p14:cNvContentPartPr/>
              <p14:nvPr/>
            </p14:nvContentPartPr>
            <p14:xfrm>
              <a:off x="2222640" y="1964520"/>
              <a:ext cx="2970360" cy="22266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18320" y="1959840"/>
                <a:ext cx="2980080" cy="223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670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Υπέρθεση ημιτονοειδών κυμάτων</a:t>
            </a:r>
          </a:p>
        </p:txBody>
      </p:sp>
      <p:pic>
        <p:nvPicPr>
          <p:cNvPr id="2050" name="Picture 2" descr="Superposition and interference | Wav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5161"/>
            <a:ext cx="7794672" cy="373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8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676" y="2895600"/>
            <a:ext cx="2895599" cy="25268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 fontScale="925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Τα κύματα έχουν εν γένει το καθένα τη δική του αρχική φάση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…ενώ μπορεί να διανύουν και διαφορετικές διαδρομές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Ηχητικά κύματα από το ηχείο ακολουθούν διαφορετική διαδρομή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Έχουν το ίδιο πλάτος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Α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και συχνότητα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𝜔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ηχείου από δέκτη =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μήκος </a:t>
                </a:r>
                <a:b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διαδρομής</a:t>
                </a:r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Διαφορά διαδρομής </a:t>
                </a:r>
                <a:r>
                  <a:rPr lang="en-US" b="0" i="0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0" dirty="0" smtClean="0">
                    <a:latin typeface="Cambria Math" panose="02040503050406030204" pitchFamily="18" charset="0"/>
                  </a:rPr>
                </a:br>
                <a:r>
                  <a:rPr lang="el-GR" b="0" i="0" dirty="0" smtClean="0">
                    <a:latin typeface="Cambria Math" panose="02040503050406030204" pitchFamily="18" charset="0"/>
                  </a:rPr>
                  <a:t>	</a:t>
                </a:r>
                <a:r>
                  <a:rPr lang="en-US" b="0" i="0" dirty="0" smtClean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l-GR" b="1" i="0" smtClean="0">
                        <a:latin typeface="Cambria Math" panose="02040503050406030204" pitchFamily="18" charset="0"/>
                      </a:rPr>
                      <m:t>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𝐫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=|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l-GR" b="1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Φάση του καθενός κύματος</a:t>
                </a:r>
              </a:p>
              <a:p>
                <a:pPr marL="365760" lvl="1" indent="0">
                  <a:buNone/>
                </a:pPr>
                <a:r>
                  <a:rPr lang="el-GR" dirty="0"/>
                  <a:t>	</a:t>
                </a:r>
                <a:r>
                  <a:rPr lang="el-GR" dirty="0" smtClean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0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b="0" i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l-GR" b="0" i="0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  <a:p>
                <a:pPr marL="685800" lvl="2" indent="0">
                  <a:buNone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3"/>
                <a:stretch>
                  <a:fillRect t="-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3124200" y="5606901"/>
            <a:ext cx="2057400" cy="685800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80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στω</a:t>
                </a:r>
                <a:r>
                  <a:rPr lang="el-GR" b="0" dirty="0" smtClean="0"/>
                  <a:t>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 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τα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συμβάλλουν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ενισχυτικά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Αφού</a:t>
                </a:r>
                <a:r>
                  <a:rPr lang="el-GR" dirty="0" smtClean="0"/>
                  <a:t> </a:t>
                </a:r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=±2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 dirty="0" smtClean="0"/>
              </a:p>
              <a:p>
                <a:pPr lvl="1"/>
                <a:endParaRPr lang="en-US" sz="1050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</a:t>
                </a:r>
                <a:r>
                  <a:rPr lang="el-GR" dirty="0" smtClean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</a:rPr>
                      <m:t>ΔΦ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+1)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=0,1,2,3,…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τότε τα κύματα συμβάλλουν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καταστρεπτικά</a:t>
                </a:r>
                <a:endParaRPr lang="en-US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Αφού</a:t>
                </a:r>
                <a:endParaRPr lang="en-US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l-GR" b="0" i="0" smtClean="0">
                                      <a:latin typeface="Cambria Math" panose="02040503050406030204" pitchFamily="18" charset="0"/>
                                    </a:rPr>
                                    <m:t>ΔΦ</m:t>
                                  </m:r>
                                </m:num>
                                <m:den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 smtClean="0"/>
              </a:p>
              <a:p>
                <a:pPr marL="685800" lvl="2" indent="0">
                  <a:buNone/>
                </a:pPr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948450" cy="5181600"/>
              </a:xfrm>
              <a:blipFill rotWithShape="0"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4419600" y="634092"/>
                <a:ext cx="4191000" cy="813708"/>
              </a:xfrm>
              <a:prstGeom prst="horizontalScroll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l-G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l-GR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l-GR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Φ</m:t>
                                      </m:r>
                                    </m:e>
                                    <m:sub>
                                      <m:r>
                                        <a:rPr lang="el-GR" sz="16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l-G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l-GR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Φ</m:t>
                                  </m:r>
                                </m:e>
                                <m:sub>
                                  <m:r>
                                    <a:rPr lang="el-GR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l-GR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634092"/>
                <a:ext cx="4191000" cy="813708"/>
              </a:xfrm>
              <a:prstGeom prst="horizontalScroll">
                <a:avLst/>
              </a:prstGeom>
              <a:blipFill>
                <a:blip r:embed="rId3"/>
                <a:stretch>
                  <a:fillRect/>
                </a:stretch>
              </a:blipFill>
              <a:ln w="1905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013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Επίσης</a:t>
                </a:r>
                <a:r>
                  <a:rPr lang="el-GR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l-GR" b="0" i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l-GR" b="0" i="0" smtClean="0">
                          <a:latin typeface="Cambria Math" panose="02040503050406030204" pitchFamily="18" charset="0"/>
                        </a:rPr>
                        <m:t>Δφ</m:t>
                      </m:r>
                    </m:oMath>
                  </m:oMathPara>
                </a14:m>
                <a:endParaRPr lang="en-US" dirty="0"/>
              </a:p>
              <a:p>
                <a:pPr marL="685800" lvl="2" indent="0">
                  <a:buNone/>
                </a:pPr>
                <a:endParaRPr lang="el-GR" sz="600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αρχική φάση είναι ίδια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(π.χ. κοινή πηγή ήχου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):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sz="600" dirty="0" smtClean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dirty="0" smtClean="0">
                          <a:latin typeface="Cambria Math" panose="02040503050406030204" pitchFamily="18" charset="0"/>
                        </a:rPr>
                        <m:t>Δφ</m:t>
                      </m:r>
                      <m:r>
                        <a:rPr lang="el-GR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 smtClean="0"/>
              </a:p>
              <a:p>
                <a:pPr lvl="2"/>
                <a:endParaRPr lang="en-US" sz="600" b="1" dirty="0"/>
              </a:p>
              <a:p>
                <a:pPr lvl="1"/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Ενισχυτική συμβολή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60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i="1" dirty="0" err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=0,1,2,3,…</m:t>
                      </m:r>
                    </m:oMath>
                  </m:oMathPara>
                </a14:m>
                <a:endParaRPr lang="el-GR" dirty="0" smtClean="0"/>
              </a:p>
              <a:p>
                <a:pPr lvl="1"/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600" dirty="0" smtClean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π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r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>
                              <a:latin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𝜋</m:t>
                      </m: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r>
                        <m:rPr>
                          <m:sty m:val="p"/>
                        </m:rPr>
                        <a:rPr lang="el-GR"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l-GR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=0,1,2,3… </m:t>
                      </m:r>
                    </m:oMath>
                  </m:oMathPara>
                </a14:m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orizontal Scroll 3"/>
              <p:cNvSpPr/>
              <p:nvPr/>
            </p:nvSpPr>
            <p:spPr>
              <a:xfrm>
                <a:off x="5638800" y="710292"/>
                <a:ext cx="2965080" cy="613470"/>
              </a:xfrm>
              <a:prstGeom prst="horizontalScroll">
                <a:avLst/>
              </a:prstGeom>
              <a:ln w="28575">
                <a:solidFill>
                  <a:schemeClr val="accent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𝑘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l-GR" sz="2400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2400" i="1"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l-GR" sz="2400" dirty="0"/>
              </a:p>
            </p:txBody>
          </p:sp>
        </mc:Choice>
        <mc:Fallback xmlns="">
          <p:sp>
            <p:nvSpPr>
              <p:cNvPr id="4" name="Horizontal Scroll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8800" y="710292"/>
                <a:ext cx="2965080" cy="613470"/>
              </a:xfrm>
              <a:prstGeom prst="horizontalScroll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92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Καταστρεπτική συμβολή – πότε συμβαίνει?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διαφοράς αρχικής φάσης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m:rPr>
                        <m:sty m:val="p"/>
                      </m:rPr>
                      <a:rPr lang="el-GR" i="0" dirty="0" err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φ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- (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διαφορετικής θέσης της πηγής - (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</a:p>
              <a:p>
                <a:pPr lvl="3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Διαφορετικό μήκος διαδρομής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𝑟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Λόγω και των δυο παραπάνω παραγόντων 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-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Στο παρακάτω σχήμα,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έχουμε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ΔΦ</m:t>
                    </m:r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el-GR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𝜋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σε κάθε περίπτωση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81600"/>
              </a:xfrm>
              <a:blipFill rotWithShape="0">
                <a:blip r:embed="rId2"/>
                <a:stretch>
                  <a:fillRect t="-9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4232648"/>
            <a:ext cx="8045604" cy="22443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2098800" y="4863240"/>
              <a:ext cx="1755000" cy="473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092320" y="4856760"/>
                <a:ext cx="1765800" cy="483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48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1" t="1166" r="1158"/>
          <a:stretch/>
        </p:blipFill>
        <p:spPr>
          <a:xfrm>
            <a:off x="3799789" y="1079624"/>
            <a:ext cx="4895654" cy="48952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33400" y="1371600"/>
                <a:ext cx="3505200" cy="5181600"/>
              </a:xfrm>
            </p:spPr>
            <p:txBody>
              <a:bodyPr>
                <a:normAutofit fontScale="925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Συμβολή ηχητικών κυμάτων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Μπορεί κανείς να δείξει ότι η ένταση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ενός ηχητικού κύματος είναι ανάλογη του τετραγώνου του πλάτους του κύματος,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Η ένταση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του ήχου είναι μέγιστη στα σημεία ενισχυτικής συμβολής και μηδενική (ελάχιστη) στα σημεία </a:t>
                </a:r>
                <a:r>
                  <a:rPr lang="el-G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καταστρε-πτικής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συμβολής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1371600"/>
                <a:ext cx="3505200" cy="5181600"/>
              </a:xfrm>
              <a:blipFill rotWithShape="0">
                <a:blip r:embed="rId3"/>
                <a:stretch>
                  <a:fillRect t="-824" r="-226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429000" y="6129047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https://www.youtube.com/watch?v=b87QZtYKmqo</a:t>
            </a:r>
            <a:endParaRPr lang="el-GR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358960" y="2193120"/>
              <a:ext cx="1828800" cy="2845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53200" y="2184480"/>
                <a:ext cx="1841760" cy="285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8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948450" cy="518160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Παράδειγμα:</a:t>
            </a:r>
          </a:p>
          <a:p>
            <a:pPr marL="365760" lvl="1" indent="0">
              <a:buNone/>
            </a:pP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Δυο ηχεία στέκονται 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ακριβώς μπροστά σας, το ένα δίπλα στο άλλομ και 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παίζουν την ίδια συχνότητα. Αρχικά δεν ακούτε κάποιον ήχο. </a:t>
            </a:r>
            <a:endParaRPr lang="en-US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5760" lvl="1" indent="0">
              <a:buNone/>
            </a:pP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Τότε ένα από τα ηχεία αρχίζει σιγά σιγά να κινείται μακριά από σας. Η ένταση του ήχου αυξάνεται όσο η απόσταση μεταξύ των ηχείων αυξάνεται, φτάνοντας ένα 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πρώτο μέγιστο 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όταν τα ηχεία βρίσκονται σε απόσταση 0.75 </a:t>
            </a: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μεταξύ τους. 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Τότε</a:t>
            </a:r>
            <a:r>
              <a:rPr lang="el-G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43000" y="4572000"/>
            <a:ext cx="3105150" cy="1828800"/>
            <a:chOff x="1143000" y="4572000"/>
            <a:chExt cx="3105150" cy="1828800"/>
          </a:xfrm>
        </p:grpSpPr>
        <p:grpSp>
          <p:nvGrpSpPr>
            <p:cNvPr id="7" name="Group 6"/>
            <p:cNvGrpSpPr/>
            <p:nvPr/>
          </p:nvGrpSpPr>
          <p:grpSpPr>
            <a:xfrm>
              <a:off x="1143000" y="4572000"/>
              <a:ext cx="2743200" cy="1828800"/>
              <a:chOff x="1295400" y="2514600"/>
              <a:chExt cx="1857592" cy="146442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5400" y="2514600"/>
                <a:ext cx="1857592" cy="1464421"/>
              </a:xfrm>
              <a:prstGeom prst="rect">
                <a:avLst/>
              </a:prstGeom>
            </p:spPr>
          </p:pic>
          <p:sp>
            <p:nvSpPr>
              <p:cNvPr id="6" name="Oval 5"/>
              <p:cNvSpPr/>
              <p:nvPr/>
            </p:nvSpPr>
            <p:spPr>
              <a:xfrm>
                <a:off x="3048000" y="3153990"/>
                <a:ext cx="104992" cy="1226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1" name="Multiply 10"/>
            <p:cNvSpPr/>
            <p:nvPr/>
          </p:nvSpPr>
          <p:spPr>
            <a:xfrm>
              <a:off x="3943350" y="5314950"/>
              <a:ext cx="304800" cy="26831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26099" y="4572000"/>
            <a:ext cx="3299425" cy="1903682"/>
            <a:chOff x="4826099" y="4572000"/>
            <a:chExt cx="3299425" cy="1903682"/>
          </a:xfrm>
        </p:grpSpPr>
        <p:grpSp>
          <p:nvGrpSpPr>
            <p:cNvPr id="10" name="Group 9"/>
            <p:cNvGrpSpPr/>
            <p:nvPr/>
          </p:nvGrpSpPr>
          <p:grpSpPr>
            <a:xfrm>
              <a:off x="4826099" y="4572000"/>
              <a:ext cx="2928010" cy="1903682"/>
              <a:chOff x="4826099" y="4572000"/>
              <a:chExt cx="2928010" cy="190368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099" y="4572000"/>
                <a:ext cx="2918485" cy="1903682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>
                <a:off x="7599062" y="5370484"/>
                <a:ext cx="155047" cy="1531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2" name="Half Frame 11"/>
            <p:cNvSpPr/>
            <p:nvPr/>
          </p:nvSpPr>
          <p:spPr>
            <a:xfrm rot="13776757">
              <a:off x="7901751" y="5281066"/>
              <a:ext cx="183251" cy="264295"/>
            </a:xfrm>
            <a:custGeom>
              <a:avLst/>
              <a:gdLst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89438 w 304800"/>
                <a:gd name="connsiteY3" fmla="*/ 89438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33236 w 304800"/>
                <a:gd name="connsiteY2" fmla="*/ 36043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76610 w 304800"/>
                <a:gd name="connsiteY4" fmla="*/ 181638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0036 w 352633"/>
                <a:gd name="connsiteY4" fmla="*/ 181638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5590 w 352633"/>
                <a:gd name="connsiteY4" fmla="*/ 175109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38226"/>
                <a:gd name="connsiteY0" fmla="*/ 12832 h 455943"/>
                <a:gd name="connsiteX1" fmla="*/ 338226 w 338226"/>
                <a:gd name="connsiteY1" fmla="*/ 0 h 455943"/>
                <a:gd name="connsiteX2" fmla="*/ 266662 w 338226"/>
                <a:gd name="connsiteY2" fmla="*/ 36043 h 455943"/>
                <a:gd name="connsiteX3" fmla="*/ 66131 w 338226"/>
                <a:gd name="connsiteY3" fmla="*/ 42716 h 455943"/>
                <a:gd name="connsiteX4" fmla="*/ 115590 w 338226"/>
                <a:gd name="connsiteY4" fmla="*/ 175109 h 455943"/>
                <a:gd name="connsiteX5" fmla="*/ 259073 w 338226"/>
                <a:gd name="connsiteY5" fmla="*/ 455943 h 455943"/>
                <a:gd name="connsiteX6" fmla="*/ 0 w 338226"/>
                <a:gd name="connsiteY6" fmla="*/ 12832 h 45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226" h="455943">
                  <a:moveTo>
                    <a:pt x="0" y="12832"/>
                  </a:moveTo>
                  <a:lnTo>
                    <a:pt x="338226" y="0"/>
                  </a:lnTo>
                  <a:lnTo>
                    <a:pt x="266662" y="36043"/>
                  </a:lnTo>
                  <a:lnTo>
                    <a:pt x="66131" y="42716"/>
                  </a:lnTo>
                  <a:lnTo>
                    <a:pt x="115590" y="175109"/>
                  </a:lnTo>
                  <a:lnTo>
                    <a:pt x="259073" y="455943"/>
                  </a:lnTo>
                  <a:cubicBezTo>
                    <a:pt x="124144" y="340080"/>
                    <a:pt x="31567" y="151442"/>
                    <a:pt x="0" y="12832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500120" y="5128560"/>
              <a:ext cx="360" cy="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7600" y="5126040"/>
                <a:ext cx="5400" cy="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0006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Παράδειγμα – Λύση:</a:t>
            </a:r>
          </a:p>
          <a:p>
            <a:pPr lvl="1"/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Δυο ηχεία στέκονται μπροστά σας δίπλα-δίπλα και παίζουν την ίδια συχνότητα. Αρχικά δεν ακούτε κάποιον ήχο. Τότε ένα από τα ηχεία αρχίζει σιγά σιγά να κινείται μακριά από σας. Η ένταση του ήχου αυξάνεται όσο η απόσταση μεταξύ των ηχείων αυξάνεται, φτάνοντας ένα </a:t>
            </a:r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πρώτο μέγιστο </a:t>
            </a:r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όταν τα ηχεία βρίσκονται σε απόσταση 0.75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μεταξύ τους. 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324600" y="710293"/>
            <a:ext cx="2326778" cy="1127242"/>
            <a:chOff x="4826099" y="4572000"/>
            <a:chExt cx="3299425" cy="1903682"/>
          </a:xfrm>
        </p:grpSpPr>
        <p:grpSp>
          <p:nvGrpSpPr>
            <p:cNvPr id="11" name="Group 10"/>
            <p:cNvGrpSpPr/>
            <p:nvPr/>
          </p:nvGrpSpPr>
          <p:grpSpPr>
            <a:xfrm>
              <a:off x="4826099" y="4572000"/>
              <a:ext cx="2928010" cy="1903682"/>
              <a:chOff x="4826099" y="4572000"/>
              <a:chExt cx="2928010" cy="1903682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26099" y="4572000"/>
                <a:ext cx="2918485" cy="1903682"/>
              </a:xfrm>
              <a:prstGeom prst="rect">
                <a:avLst/>
              </a:prstGeom>
            </p:spPr>
          </p:pic>
          <p:sp>
            <p:nvSpPr>
              <p:cNvPr id="14" name="Oval 13"/>
              <p:cNvSpPr/>
              <p:nvPr/>
            </p:nvSpPr>
            <p:spPr>
              <a:xfrm>
                <a:off x="7599062" y="5370484"/>
                <a:ext cx="155047" cy="1531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12" name="Half Frame 11"/>
            <p:cNvSpPr/>
            <p:nvPr/>
          </p:nvSpPr>
          <p:spPr>
            <a:xfrm rot="13776757">
              <a:off x="7901751" y="5281066"/>
              <a:ext cx="183251" cy="264295"/>
            </a:xfrm>
            <a:custGeom>
              <a:avLst/>
              <a:gdLst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89438 w 304800"/>
                <a:gd name="connsiteY3" fmla="*/ 89438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89438 w 304800"/>
                <a:gd name="connsiteY4" fmla="*/ 189584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03201 w 304800"/>
                <a:gd name="connsiteY2" fmla="*/ 89438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268316"/>
                <a:gd name="connsiteX1" fmla="*/ 304800 w 304800"/>
                <a:gd name="connsiteY1" fmla="*/ 0 h 268316"/>
                <a:gd name="connsiteX2" fmla="*/ 233236 w 304800"/>
                <a:gd name="connsiteY2" fmla="*/ 36043 h 268316"/>
                <a:gd name="connsiteX3" fmla="*/ 32705 w 304800"/>
                <a:gd name="connsiteY3" fmla="*/ 42716 h 268316"/>
                <a:gd name="connsiteX4" fmla="*/ 49391 w 304800"/>
                <a:gd name="connsiteY4" fmla="*/ 206270 h 268316"/>
                <a:gd name="connsiteX5" fmla="*/ 0 w 304800"/>
                <a:gd name="connsiteY5" fmla="*/ 268316 h 268316"/>
                <a:gd name="connsiteX6" fmla="*/ 0 w 304800"/>
                <a:gd name="connsiteY6" fmla="*/ 0 h 268316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49391 w 304800"/>
                <a:gd name="connsiteY4" fmla="*/ 206270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04800"/>
                <a:gd name="connsiteY0" fmla="*/ 0 h 398871"/>
                <a:gd name="connsiteX1" fmla="*/ 304800 w 304800"/>
                <a:gd name="connsiteY1" fmla="*/ 0 h 398871"/>
                <a:gd name="connsiteX2" fmla="*/ 233236 w 304800"/>
                <a:gd name="connsiteY2" fmla="*/ 36043 h 398871"/>
                <a:gd name="connsiteX3" fmla="*/ 32705 w 304800"/>
                <a:gd name="connsiteY3" fmla="*/ 42716 h 398871"/>
                <a:gd name="connsiteX4" fmla="*/ 76610 w 304800"/>
                <a:gd name="connsiteY4" fmla="*/ 181638 h 398871"/>
                <a:gd name="connsiteX5" fmla="*/ 154147 w 304800"/>
                <a:gd name="connsiteY5" fmla="*/ 398871 h 398871"/>
                <a:gd name="connsiteX6" fmla="*/ 0 w 304800"/>
                <a:gd name="connsiteY6" fmla="*/ 0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38226"/>
                <a:gd name="connsiteY0" fmla="*/ 12832 h 398871"/>
                <a:gd name="connsiteX1" fmla="*/ 338226 w 338226"/>
                <a:gd name="connsiteY1" fmla="*/ 0 h 398871"/>
                <a:gd name="connsiteX2" fmla="*/ 266662 w 338226"/>
                <a:gd name="connsiteY2" fmla="*/ 36043 h 398871"/>
                <a:gd name="connsiteX3" fmla="*/ 66131 w 338226"/>
                <a:gd name="connsiteY3" fmla="*/ 42716 h 398871"/>
                <a:gd name="connsiteX4" fmla="*/ 110036 w 338226"/>
                <a:gd name="connsiteY4" fmla="*/ 181638 h 398871"/>
                <a:gd name="connsiteX5" fmla="*/ 187573 w 338226"/>
                <a:gd name="connsiteY5" fmla="*/ 398871 h 398871"/>
                <a:gd name="connsiteX6" fmla="*/ 0 w 338226"/>
                <a:gd name="connsiteY6" fmla="*/ 12832 h 398871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0036 w 352633"/>
                <a:gd name="connsiteY4" fmla="*/ 181638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52633"/>
                <a:gd name="connsiteY0" fmla="*/ 12832 h 610564"/>
                <a:gd name="connsiteX1" fmla="*/ 338226 w 352633"/>
                <a:gd name="connsiteY1" fmla="*/ 0 h 610564"/>
                <a:gd name="connsiteX2" fmla="*/ 266662 w 352633"/>
                <a:gd name="connsiteY2" fmla="*/ 36043 h 610564"/>
                <a:gd name="connsiteX3" fmla="*/ 66131 w 352633"/>
                <a:gd name="connsiteY3" fmla="*/ 42716 h 610564"/>
                <a:gd name="connsiteX4" fmla="*/ 115590 w 352633"/>
                <a:gd name="connsiteY4" fmla="*/ 175109 h 610564"/>
                <a:gd name="connsiteX5" fmla="*/ 352633 w 352633"/>
                <a:gd name="connsiteY5" fmla="*/ 610564 h 610564"/>
                <a:gd name="connsiteX6" fmla="*/ 0 w 352633"/>
                <a:gd name="connsiteY6" fmla="*/ 12832 h 610564"/>
                <a:gd name="connsiteX0" fmla="*/ 0 w 338226"/>
                <a:gd name="connsiteY0" fmla="*/ 12832 h 455943"/>
                <a:gd name="connsiteX1" fmla="*/ 338226 w 338226"/>
                <a:gd name="connsiteY1" fmla="*/ 0 h 455943"/>
                <a:gd name="connsiteX2" fmla="*/ 266662 w 338226"/>
                <a:gd name="connsiteY2" fmla="*/ 36043 h 455943"/>
                <a:gd name="connsiteX3" fmla="*/ 66131 w 338226"/>
                <a:gd name="connsiteY3" fmla="*/ 42716 h 455943"/>
                <a:gd name="connsiteX4" fmla="*/ 115590 w 338226"/>
                <a:gd name="connsiteY4" fmla="*/ 175109 h 455943"/>
                <a:gd name="connsiteX5" fmla="*/ 259073 w 338226"/>
                <a:gd name="connsiteY5" fmla="*/ 455943 h 455943"/>
                <a:gd name="connsiteX6" fmla="*/ 0 w 338226"/>
                <a:gd name="connsiteY6" fmla="*/ 12832 h 45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8226" h="455943">
                  <a:moveTo>
                    <a:pt x="0" y="12832"/>
                  </a:moveTo>
                  <a:lnTo>
                    <a:pt x="338226" y="0"/>
                  </a:lnTo>
                  <a:lnTo>
                    <a:pt x="266662" y="36043"/>
                  </a:lnTo>
                  <a:lnTo>
                    <a:pt x="66131" y="42716"/>
                  </a:lnTo>
                  <a:lnTo>
                    <a:pt x="115590" y="175109"/>
                  </a:lnTo>
                  <a:lnTo>
                    <a:pt x="259073" y="455943"/>
                  </a:lnTo>
                  <a:cubicBezTo>
                    <a:pt x="124144" y="340080"/>
                    <a:pt x="31567" y="151442"/>
                    <a:pt x="0" y="12832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191000" y="710292"/>
            <a:ext cx="2215629" cy="1127243"/>
            <a:chOff x="1143000" y="4572000"/>
            <a:chExt cx="3105150" cy="1828800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4572000"/>
              <a:ext cx="2743200" cy="1828800"/>
              <a:chOff x="1295400" y="2514600"/>
              <a:chExt cx="1857592" cy="1464421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5400" y="2514600"/>
                <a:ext cx="1857592" cy="1464421"/>
              </a:xfrm>
              <a:prstGeom prst="rect">
                <a:avLst/>
              </a:prstGeom>
            </p:spPr>
          </p:pic>
          <p:sp>
            <p:nvSpPr>
              <p:cNvPr id="9" name="Oval 8"/>
              <p:cNvSpPr/>
              <p:nvPr/>
            </p:nvSpPr>
            <p:spPr>
              <a:xfrm>
                <a:off x="3048000" y="3153990"/>
                <a:ext cx="104992" cy="12261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7" name="Multiply 6"/>
            <p:cNvSpPr/>
            <p:nvPr/>
          </p:nvSpPr>
          <p:spPr>
            <a:xfrm>
              <a:off x="3943350" y="5314950"/>
              <a:ext cx="304800" cy="268316"/>
            </a:xfrm>
            <a:prstGeom prst="mathMultiply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5" name="Ink 14"/>
              <p14:cNvContentPartPr/>
              <p14:nvPr/>
            </p14:nvContentPartPr>
            <p14:xfrm>
              <a:off x="565920" y="609120"/>
              <a:ext cx="7740720" cy="5827680"/>
            </p14:xfrm>
          </p:contentPart>
        </mc:Choice>
        <mc:Fallback>
          <p:pic>
            <p:nvPicPr>
              <p:cNvPr id="15" name="Ink 1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9800" y="601200"/>
                <a:ext cx="7754400" cy="584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0044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Reminder…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82436"/>
            <a:ext cx="7872250" cy="4994564"/>
          </a:xfrm>
        </p:spPr>
        <p:txBody>
          <a:bodyPr>
            <a:normAutofit fontScale="92500" lnSpcReduction="20000"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Διαλέξεις</a:t>
            </a:r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Προαιρετική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παρουσί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Είστε εδώ γιατί </a:t>
            </a: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θέλετε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να ακούσετε/συμμετέχετε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Δεν υπάρχουν απουσίες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Υπάρχει </a:t>
            </a:r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σεβασμός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στους συναδέλφους σας και στην εκπαιδευτική διαδικασία</a:t>
            </a:r>
          </a:p>
          <a:p>
            <a:pPr lvl="1"/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US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COVID attention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προσέρχεστε με τα απαραίτητα δικαιολογητικά</a:t>
            </a:r>
          </a:p>
          <a:p>
            <a:pPr lvl="1"/>
            <a:endParaRPr lang="el-G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Προστατέψτε εσάς και τους συναδέλφους σας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: απέχετε από το μάθημα αν δεν είστε/αισθάνεστε καλά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dirty="0" smtClean="0"/>
          </a:p>
        </p:txBody>
      </p:sp>
    </p:spTree>
    <p:extLst>
      <p:ext uri="{BB962C8B-B14F-4D97-AF65-F5344CB8AC3E}">
        <p14:creationId xmlns:p14="http://schemas.microsoft.com/office/powerpoint/2010/main" val="328830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Παράδειγμα – Λύση:</a:t>
            </a:r>
          </a:p>
          <a:p>
            <a:pPr lvl="1"/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Δυο ηχεία στέκονται μπροστά σας δίπλα-δίπλα και παίζουν την ίδια συχνότητα. Αρχικά δεν ακούτε κάποιον ήχο. Τότε ένα από τα ηχεία αρχίζει σιγά σιγά να κινείται μακριά από σας. Η ένταση του ήχου αυξάνεται όσο η απόσταση μεταξύ των ηχείων αυξάνεται, φτάνοντας ένα </a:t>
            </a:r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πρώτο μέγιστο </a:t>
            </a:r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όταν τα ηχεία βρίσκονται σε απόσταση 0.75 </a:t>
            </a:r>
            <a:r>
              <a:rPr lang="en-U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l-G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μεταξύ τους. Τότε, όσο το ηχείο συνεχίζει να κινείται, η ένταση αρχίζει να μειώνεται. Πόση είναι η απόσταση μεταξύ των ηχείων όταν η ένταση του ήχου γίνει ξανά ελάχιστη?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657454" y="710292"/>
            <a:ext cx="2781696" cy="1118508"/>
            <a:chOff x="5657454" y="710292"/>
            <a:chExt cx="2781696" cy="1118508"/>
          </a:xfrm>
        </p:grpSpPr>
        <p:grpSp>
          <p:nvGrpSpPr>
            <p:cNvPr id="15" name="Group 14"/>
            <p:cNvGrpSpPr/>
            <p:nvPr/>
          </p:nvGrpSpPr>
          <p:grpSpPr>
            <a:xfrm>
              <a:off x="6400800" y="710292"/>
              <a:ext cx="2038350" cy="1118508"/>
              <a:chOff x="1143000" y="4572000"/>
              <a:chExt cx="3105150" cy="182880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1143000" y="4572000"/>
                <a:ext cx="2743200" cy="1828800"/>
                <a:chOff x="1295400" y="2514600"/>
                <a:chExt cx="1857592" cy="1464421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5400" y="2514600"/>
                  <a:ext cx="1857592" cy="1464421"/>
                </a:xfrm>
                <a:prstGeom prst="rect">
                  <a:avLst/>
                </a:prstGeom>
              </p:spPr>
            </p:pic>
            <p:sp>
              <p:nvSpPr>
                <p:cNvPr id="19" name="Oval 18"/>
                <p:cNvSpPr/>
                <p:nvPr/>
              </p:nvSpPr>
              <p:spPr>
                <a:xfrm>
                  <a:off x="3048000" y="3153990"/>
                  <a:ext cx="104992" cy="12261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l-GR"/>
                </a:p>
              </p:txBody>
            </p:sp>
          </p:grpSp>
          <p:sp>
            <p:nvSpPr>
              <p:cNvPr id="17" name="Multiply 16"/>
              <p:cNvSpPr/>
              <p:nvPr/>
            </p:nvSpPr>
            <p:spPr>
              <a:xfrm>
                <a:off x="3943350" y="5314950"/>
                <a:ext cx="304800" cy="268316"/>
              </a:xfrm>
              <a:prstGeom prst="mathMultipl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9" r="16647"/>
            <a:stretch/>
          </p:blipFill>
          <p:spPr>
            <a:xfrm>
              <a:off x="5657454" y="1206220"/>
              <a:ext cx="1500977" cy="609600"/>
            </a:xfrm>
            <a:prstGeom prst="rect">
              <a:avLst/>
            </a:prstGeom>
          </p:spPr>
        </p:pic>
      </p:grp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94720" y="772920"/>
              <a:ext cx="6539040" cy="4825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8600" y="766800"/>
                <a:ext cx="6555960" cy="483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615600" y="3830760"/>
              <a:ext cx="6773760" cy="24192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480" y="3821040"/>
                <a:ext cx="6787800" cy="243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62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Υπέρθεση</a:t>
            </a:r>
          </a:p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O Carlos Santana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556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139614"/>
            <a:ext cx="1470332" cy="437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Στάσιμα Κύματα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Ως τώρα βλέπαμε ηχητικά κύματα που συνέβαλαν σε κάποιο σημείο μπροστά τους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Τι θα γίνει αν τα βάλουμε αντικρυστά;</a:t>
                </a: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Ίδια συχνότητα, μήκος κύματος, πλάτος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Αντίθετη ταχύτητα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r>
                  <a:rPr lang="en-US" b="0" i="1" dirty="0" smtClean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l-GR" i="1" dirty="0" smtClean="0">
                    <a:latin typeface="Cambria Math" panose="02040503050406030204" pitchFamily="18" charset="0"/>
                  </a:rPr>
                  <a:t/>
                </a:r>
                <a:br>
                  <a:rPr lang="el-GR" i="1" dirty="0" smtClean="0">
                    <a:latin typeface="Cambria Math" panose="02040503050406030204" pitchFamily="18" charset="0"/>
                  </a:rPr>
                </a:br>
                <a:r>
                  <a:rPr lang="en-US" i="1" dirty="0" smtClean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b="0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Η παραπάνω σχέση ορίζει ένα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στάσιμο κύμα</a:t>
                </a:r>
                <a:endParaRPr lang="en-US" b="1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Γενικότερα,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στάσιμη λέγεται μια ταλάντωση με</a:t>
                </a:r>
                <a:b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στάσιμο περίγραμμα που αποτελείται από την</a:t>
                </a:r>
                <a:b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υπέρθεση δυο όμοιων κυμάτων που ταξιδεύουν</a:t>
                </a:r>
                <a:b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προς αντίθετες κατευθύνσεις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  <a:blipFill>
                <a:blip r:embed="rId3"/>
                <a:stretch>
                  <a:fillRect t="-949" r="-310" b="-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555800" y="452844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2920" y="4525560"/>
                <a:ext cx="6120" cy="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/>
          <p:cNvGrpSpPr/>
          <p:nvPr/>
        </p:nvGrpSpPr>
        <p:grpSpPr>
          <a:xfrm>
            <a:off x="5334000" y="609600"/>
            <a:ext cx="3200400" cy="789562"/>
            <a:chOff x="5334000" y="710292"/>
            <a:chExt cx="3200400" cy="68887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l="1984" t="4464" r="5977" b="5882"/>
            <a:stretch/>
          </p:blipFill>
          <p:spPr>
            <a:xfrm>
              <a:off x="5512610" y="836010"/>
              <a:ext cx="2945590" cy="435515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7" name="Horizontal Scroll 6"/>
            <p:cNvSpPr/>
            <p:nvPr/>
          </p:nvSpPr>
          <p:spPr>
            <a:xfrm>
              <a:off x="5334000" y="710292"/>
              <a:ext cx="3200400" cy="688870"/>
            </a:xfrm>
            <a:prstGeom prst="horizontalScroll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268950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17" y="2032908"/>
            <a:ext cx="1506215" cy="447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0883" y="1371600"/>
                <a:ext cx="6859117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endParaRPr lang="en-US" b="1" i="1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Παρατηρήστε ότι δεν εξαρτάται από την</a:t>
                </a:r>
                <a:b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έκφραση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l-GR" sz="2400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sz="2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Άρα </a:t>
                </a:r>
                <a:r>
                  <a:rPr lang="el-GR" sz="2400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δεν</a:t>
                </a:r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οδεύον κύμα</a:t>
                </a:r>
              </a:p>
              <a:p>
                <a:pPr lvl="2"/>
                <a:endParaRPr lang="el-GR" sz="2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Δεν υπάρχει η έννοια της διάδοσης της κίνησης</a:t>
                </a:r>
                <a:r>
                  <a:rPr lang="en-US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σε ένα στάσιμο κύμα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0883" y="1371600"/>
                <a:ext cx="6859117" cy="5029200"/>
              </a:xfrm>
              <a:blipFill>
                <a:blip r:embed="rId3"/>
                <a:stretch>
                  <a:fillRect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78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593" y="1369978"/>
                <a:ext cx="7872249" cy="5107021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Ας συγκρίνουμε: </a:t>
                </a:r>
                <a:r>
                  <a:rPr lang="en-US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</a:t>
                </a:r>
                <a:r>
                  <a:rPr lang="en-US" dirty="0" smtClean="0"/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και</a:t>
                </a:r>
                <a:r>
                  <a:rPr lang="en-US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b="0" i="1" dirty="0" smtClean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endParaRPr lang="el-GR" dirty="0" smtClean="0"/>
              </a:p>
              <a:p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Τι παρατηρείτε;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Η δεύτερη περιγράφει μια ειδική μορφή της πρώτης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𝜑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στην </a:t>
                </a:r>
                <a:r>
                  <a:rPr lang="el-GR" b="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κυματοσυνάρτηση</a:t>
                </a:r>
                <a:endParaRPr lang="en-US" b="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Κάθε στοιχείο που βρίσκεται στη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θέση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εκτελεί απλή αρμονική ταλάντωση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Το πλάτος της απλής αρμονικής κίνησης</a:t>
                </a:r>
                <a:r>
                  <a:rPr lang="el-GR" dirty="0" smtClean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</m:e>
                        </m:d>
                      </m:e>
                    </m:func>
                  </m:oMath>
                </a14:m>
                <a:r>
                  <a:rPr lang="el-GR" dirty="0" smtClean="0"/>
                  <a:t>,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ενός στοιχείου εξαρτάται από τη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θέση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του στοιχείου,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στο μέσο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593" y="1369978"/>
                <a:ext cx="7872249" cy="5107021"/>
              </a:xfrm>
              <a:blipFill>
                <a:blip r:embed="rId2"/>
                <a:stretch>
                  <a:fillRect t="-956" b="-1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7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Στάσιμα Κύματα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</a:p>
        </p:txBody>
      </p:sp>
      <p:pic>
        <p:nvPicPr>
          <p:cNvPr id="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39570"/>
            <a:ext cx="5864225" cy="45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33400" y="4067702"/>
            <a:ext cx="15240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Μετατόπιση</a:t>
            </a:r>
            <a:endParaRPr lang="el-GR" dirty="0"/>
          </a:p>
        </p:txBody>
      </p:sp>
      <p:sp>
        <p:nvSpPr>
          <p:cNvPr id="8" name="Rounded Rectangle 7"/>
          <p:cNvSpPr/>
          <p:nvPr/>
        </p:nvSpPr>
        <p:spPr>
          <a:xfrm>
            <a:off x="533400" y="5562600"/>
            <a:ext cx="1524000" cy="304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Πίεση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2546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7" y="2209800"/>
            <a:ext cx="8100136" cy="33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  <a:endParaRPr lang="en-U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endParaRPr lang="en-US" b="1" i="1" dirty="0" smtClean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 smtClean="0"/>
          </a:p>
        </p:txBody>
      </p:sp>
      <p:pic>
        <p:nvPicPr>
          <p:cNvPr id="1026" name="Picture 2" descr="http://resource.isvr.soton.ac.uk/spcg/tutorial/tutorial/Tutorial_files/standingwav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60" y="1752600"/>
            <a:ext cx="6430430" cy="472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8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  <a:r>
                  <a:rPr lang="el-GR" sz="600" b="1" dirty="0" smtClean="0"/>
                  <a:t/>
                </a:r>
                <a:br>
                  <a:rPr lang="el-GR" sz="600" b="1" dirty="0" smtClean="0"/>
                </a:br>
                <a:r>
                  <a:rPr lang="el-GR" sz="600" b="1" i="1" dirty="0" smtClean="0"/>
                  <a:t/>
                </a:r>
                <a:br>
                  <a:rPr lang="el-GR" sz="600" b="1" i="1" dirty="0" smtClean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marL="68580" indent="0">
                  <a:buNone/>
                </a:pPr>
                <a:endParaRPr lang="el-GR" sz="1400" dirty="0" smtClean="0"/>
              </a:p>
              <a:p>
                <a:r>
                  <a:rPr lang="el-GR" sz="2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Πότε μηδενίζεται το πλάτος;</a:t>
                </a:r>
                <a:r>
                  <a:rPr lang="en-US" sz="2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l-GR" sz="2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δηλ. υπάρχουν στοιχεία του μέσου που ΔΕΝ ταλαντώνονται?)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=0,1,2,3,…</m:t>
                    </m:r>
                  </m:oMath>
                </a14:m>
                <a:endParaRPr lang="en-US" b="0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Τα σημεία αυτά λέγονται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δεσμοί (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nodes)</a:t>
                </a:r>
                <a:endParaRPr lang="el-GR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l-GR" sz="1200" dirty="0" smtClean="0"/>
              </a:p>
              <a:p>
                <a:r>
                  <a:rPr lang="el-GR" sz="22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Πότε μεγιστοποιείται το πλάτος; (δηλ. υπάρχον στοιχεία του μέσου που ταλαντώνονται με το μέγιστο δυνατό πλάτος?)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(2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+1)</m:t>
                        </m:r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l-GR" i="1">
                        <a:latin typeface="Cambria Math" panose="02040503050406030204" pitchFamily="18" charset="0"/>
                      </a:rPr>
                      <m:t>,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=0,1,2,3,…</m:t>
                    </m:r>
                  </m:oMath>
                </a14:m>
                <a:endParaRPr lang="en-US" dirty="0"/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Τα σημεία αυτά λέγονται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κοιλίες (ή </a:t>
                </a:r>
                <a:r>
                  <a:rPr lang="el-GR" b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αντιδεσμοί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(antinodes)</a:t>
                </a:r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  <a:blipFill rotWithShape="0">
                <a:blip r:embed="rId3"/>
                <a:stretch>
                  <a:fillRect t="-9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534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01" y="2032908"/>
            <a:ext cx="8029598" cy="37780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052800" y="297864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44160" y="2970000"/>
                <a:ext cx="17640" cy="17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060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Υπέρθεση</a:t>
            </a:r>
          </a:p>
          <a:p>
            <a:r>
              <a:rPr lang="el-GR" dirty="0" smtClean="0"/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: </a:t>
            </a:r>
            <a:r>
              <a:rPr lang="en-US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O Carlos Santana </a:t>
            </a:r>
            <a:r>
              <a:rPr lang="el-GR" sz="1050" dirty="0" smtClean="0">
                <a:solidFill>
                  <a:srgbClr val="FF0000"/>
                </a:solidFill>
                <a:latin typeface="Cambria" panose="02040503050406030204" pitchFamily="18" charset="0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549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88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Άρα εύκολα συμπεραίνει κανείς από τα προηγούμενα:</a:t>
                </a: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δυο διαδοχικών κοιλιών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δυο διαδοχικών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δεσμών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δεσμού και επόμενης κοιλίας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14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Παράδειγμα:</a:t>
                </a:r>
              </a:p>
              <a:p>
                <a:pPr lvl="1"/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Δυο κύματα τα οποία διαδίδονται προς αντίθετες κατευθύνσεις, δημιουργούν ένα στάσιμο κύμα. Οι επιμέρους </a:t>
                </a:r>
                <a:r>
                  <a:rPr lang="el-GR" sz="2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κυματοσυναρτήσεις</a:t>
                </a:r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</a:t>
                </a:r>
                <a:r>
                  <a:rPr lang="en-US" sz="20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0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)=4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b="0" i="1" dirty="0" smtClean="0">
                    <a:latin typeface="Cambria Math" panose="02040503050406030204" pitchFamily="18" charset="0"/>
                  </a:rPr>
                  <a:t/>
                </a:r>
                <a:br>
                  <a:rPr lang="en-US" sz="2000" b="0" i="1" dirty="0" smtClean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)=4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 smtClean="0"/>
              </a:p>
              <a:p>
                <a:pPr marL="365760" lvl="1" indent="0"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  </a:t>
                </a:r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με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να </a:t>
                </a:r>
                <a:r>
                  <a:rPr lang="el-GR" sz="20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μετρώνται</a:t>
                </a:r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σε εκατοστά και ο χρόνος σε</a:t>
                </a:r>
                <a:r>
                  <a:rPr lang="en-US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δευτερόλεπτα.</a:t>
                </a:r>
              </a:p>
              <a:p>
                <a:pPr lvl="2"/>
                <a:r>
                  <a:rPr lang="el-G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εκατοστά.</a:t>
                </a:r>
              </a:p>
              <a:p>
                <a:pPr lvl="2"/>
                <a:r>
                  <a:rPr lang="el-GR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l-GR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27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 – Λύση:</a:t>
                </a:r>
              </a:p>
              <a:p>
                <a:pPr lvl="1"/>
                <a:r>
                  <a:rPr lang="el-GR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Οι επιμέρους </a:t>
                </a:r>
                <a:r>
                  <a:rPr lang="el-GR" sz="1600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κυματοσυναρτήσεις</a:t>
                </a:r>
                <a:r>
                  <a:rPr lang="el-GR" sz="16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</a:t>
                </a:r>
                <a:r>
                  <a:rPr lang="en-US" sz="16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60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</m:t>
                    </m:r>
                    <m:func>
                      <m:func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6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600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600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εκατοστά.</a:t>
                </a:r>
              </a:p>
              <a:p>
                <a:pPr lvl="2"/>
                <a:r>
                  <a:rPr lang="el-GR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400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l-GR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  <a:p>
                <a:pPr lvl="1"/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  <a:blipFill rotWithShape="0">
                <a:blip r:embed="rId2"/>
                <a:stretch>
                  <a:fillRect t="-97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64120" y="3554640"/>
              <a:ext cx="8065440" cy="277416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9440" y="3548880"/>
                <a:ext cx="8079840" cy="2787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369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50522"/>
            <a:ext cx="7948450" cy="5278878"/>
          </a:xfrm>
        </p:spPr>
        <p:txBody>
          <a:bodyPr>
            <a:normAutofit lnSpcReduction="10000"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Κύματα υπό Οριακές Συνθήκες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Θεωρήστε το νήμα της εικόνας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Χορδή κιθάρας, πιάνου</a:t>
            </a:r>
          </a:p>
          <a:p>
            <a:pPr lvl="1"/>
            <a:endParaRPr lang="el-GR" sz="1200" i="1" u="sng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Οριακή συνθήκη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: το νήμα έχει υποχρεωτικά δεσμούς στα άκρα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Αν διεγείρουμε το νήμα στο μέσο του, δυο ημιτονοειδή κύματα θα ταξιδέψουν προς αντίθετες κατευθύνσεις</a:t>
            </a:r>
          </a:p>
          <a:p>
            <a:pPr lvl="1"/>
            <a:endParaRPr lang="el-GR" sz="1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Όταν φτάσουν στα άκρα του νήματος, θα ανακλαστούν με ίδιο πλάτος και συχνότητα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και θα συμβάλλουν μεταξύ τους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Κι αυτό συνεχίζεται για τα επόμενα ανακλώμενα και συμβαλλόμενα κύματα</a:t>
            </a:r>
          </a:p>
          <a:p>
            <a:pPr lvl="1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Αυτές είναι οι συνθήκες για δημιουργία ενός στάσιμου κύματος!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84" y="713340"/>
            <a:ext cx="3038475" cy="13468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841720" y="1368360"/>
              <a:ext cx="2602440" cy="290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2360" y="1360440"/>
                <a:ext cx="2623680" cy="3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055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50522"/>
                <a:ext cx="7948450" cy="512647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marL="365760" lvl="1" indent="0">
                  <a:buNone/>
                </a:pPr>
                <a:endParaRPr lang="el-GR" sz="1200" i="1" u="sng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i="1" u="sng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Οριακή συνθήκη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 το νήμα έχει υποχρεωτικά δεσμούς στα άκρα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Άρα το μήκος κύματος των κυμάτων που δημιουργούν στάσιμο κύμα πάνω στο νήμα είναι προκαθορισμένο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𝑘𝐿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=1,2,3,4,…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Προκαθορισμένη είναι και η συχνότητα του κύματος, αφού </a:t>
                </a:r>
                <a:endParaRPr lang="aa-ET" b="0" i="1" dirty="0" smtClean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𝑢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𝜆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⇒</m:t>
                      </m:r>
                      <m:sSub>
                        <m:sSubPr>
                          <m:ctrlP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num>
                        <m:den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Η οριακή συνθήκη προκαλεί ένα συγκεκριμένο αριθμό διακριτών στάσιμων κυμάτων στο νήμα, που λέγονται 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κανονικοί τρόποι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ή</a:t>
                </a:r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ιδιομορφές</a:t>
                </a:r>
                <a:r>
                  <a:rPr lang="en-US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(modes)</a:t>
                </a:r>
                <a:endParaRPr lang="el-GR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Καθεμιά έχει τη δική της συχνότητα, η οποία υπολογίζεται εύκολα</a:t>
                </a:r>
              </a:p>
              <a:p>
                <a:pPr lvl="1"/>
                <a:endParaRPr lang="el-GR" sz="1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50522"/>
                <a:ext cx="7948450" cy="5126478"/>
              </a:xfrm>
              <a:blipFill>
                <a:blip r:embed="rId3"/>
                <a:stretch>
                  <a:fillRect t="-1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84" y="713340"/>
            <a:ext cx="3038475" cy="134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5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7"/>
          <a:stretch/>
        </p:blipFill>
        <p:spPr>
          <a:xfrm>
            <a:off x="527479" y="2438400"/>
            <a:ext cx="8159321" cy="13538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8000999" cy="5334000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Κανονικός τρόπος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(mode)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l-GR" b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Περιγράφεται ως η ταλάντωση που έχει οριακές συνθήκες στα άκρα της (δεσμοί) και κάθε δεσμός απέχει 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¼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του μήκους κύματος από τον επόμενο/προηγούμενο </a:t>
                </a:r>
                <a:r>
                  <a:rPr lang="el-GR" dirty="0" err="1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αντιδεσμό</a:t>
                </a:r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Μήκη κύματος </a:t>
                </a:r>
                <a:r>
                  <a:rPr lang="en-US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US" b="0" i="1" dirty="0" smtClean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Φυσικές συχνότητες </a:t>
                </a:r>
                <a:r>
                  <a:rPr lang="en-US" b="0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Για νήμα τάσης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και γραμμικής πυκνότητας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endParaRPr lang="el-GR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8000999" cy="5334000"/>
              </a:xfrm>
              <a:blipFill rotWithShape="0">
                <a:blip r:embed="rId3"/>
                <a:stretch>
                  <a:fillRect t="-114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</p:spTree>
    <p:extLst>
      <p:ext uri="{BB962C8B-B14F-4D97-AF65-F5344CB8AC3E}">
        <p14:creationId xmlns:p14="http://schemas.microsoft.com/office/powerpoint/2010/main" val="21379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4804"/>
                <a:ext cx="7872249" cy="5310796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, η συχνότητα αυτή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λέγεται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θεμελιώδης συχνότητα</a:t>
                </a:r>
                <a:endParaRPr lang="en-US" b="1" i="1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Οι υπόλοιπες είναι ακέραιες πολλα-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πλάσιες αυτής</a:t>
                </a:r>
                <a:r>
                  <a:rPr lang="aa-ET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aa-ET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1400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Συχνότητες κανονικών τρόπων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που παρουσιάζουν αυτήν την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ακέραια πολλαπλάσια σχέση 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δημιουργούν μια </a:t>
                </a: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αρμονική σειρά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και οι τρόποι αυτοί λέγονται</a:t>
                </a:r>
                <a:b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b="1" i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αρμονικές</a:t>
                </a:r>
                <a:endParaRPr lang="en-US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4804"/>
                <a:ext cx="7872249" cy="5310796"/>
              </a:xfrm>
              <a:blipFill>
                <a:blip r:embed="rId3"/>
                <a:stretch>
                  <a:fillRect t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57559"/>
            <a:ext cx="2798063" cy="57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4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94804"/>
            <a:ext cx="7872249" cy="5005996"/>
          </a:xfrm>
        </p:spPr>
        <p:txBody>
          <a:bodyPr>
            <a:normAutofit lnSpcReduction="10000"/>
          </a:bodyPr>
          <a:lstStyle/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Κύματα υπό Οριακές Συνθήκες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Για να παρουσιαστεί μια μόνο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αρμονική, πρέπει να διεγείρουμε το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νήμα ώστε να πάρει το σχήμα της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επιθυμητής αρμονικής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Αφού το διεγείρουμε, το νήμα θα 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ταλαντωθεί στην αντίστοιχη συχνό-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τητα</a:t>
            </a:r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Δύσκολο να επιτευχθεί για τις </a:t>
            </a: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περισ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σότερες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αρμονικές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Αν διεγείρουμε το νήμα με τυχαίο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τρόπο, μόνο κύματα που </a:t>
            </a: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ικανοποι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ούν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τις οριακές συνθήκες θα «</a:t>
            </a: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επιζή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σουν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» στο νήμα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Αυτά είναι οι αρμονικές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57559"/>
            <a:ext cx="2798063" cy="57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16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63" y="2163538"/>
            <a:ext cx="5907616" cy="4340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3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1763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Φυσική για Μηχανικούς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Υπέρθεση</a:t>
            </a:r>
          </a:p>
          <a:p>
            <a:r>
              <a:rPr lang="el-GR" dirty="0" smtClean="0"/>
              <a:t>Στάσιμα Κύματα</a:t>
            </a:r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Εικόνα: </a:t>
            </a:r>
            <a:r>
              <a:rPr lang="en-US" sz="1050" dirty="0">
                <a:solidFill>
                  <a:srgbClr val="FF0000"/>
                </a:solidFill>
                <a:latin typeface="Cambria" panose="02040503050406030204" pitchFamily="18" charset="0"/>
              </a:rPr>
              <a:t>O Carlos Santana </a:t>
            </a:r>
            <a:r>
              <a:rPr lang="el-GR" sz="1050" dirty="0">
                <a:solidFill>
                  <a:srgbClr val="FF0000"/>
                </a:solidFill>
                <a:latin typeface="Cambria" panose="02040503050406030204" pitchFamily="18" charset="0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lang="en-US" sz="105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3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69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0" y="2209800"/>
            <a:ext cx="758613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5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 smtClean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0" y="2209800"/>
            <a:ext cx="75861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2652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048" y="1371600"/>
            <a:ext cx="7872249" cy="5105400"/>
          </a:xfrm>
        </p:spPr>
        <p:txBody>
          <a:bodyPr>
            <a:normAutofit/>
          </a:bodyPr>
          <a:lstStyle/>
          <a:p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Μελέτη κυματικής</a:t>
            </a:r>
          </a:p>
          <a:p>
            <a:pPr marL="365760" lvl="1" indent="0">
              <a:buNone/>
            </a:pPr>
            <a:endParaRPr lang="en-US" sz="1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Βασική διαφορά κυμάτων από σωματίδια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Συνδυασμός σωματιδίων δίνει ένα σώμα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Για να συμβεί πρέπει τα σωματίδια να βρίσκονται σε διαφορετικά σημεία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του χώρου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Συνδυασμός κυμάτων δίνει ένα κύμα</a:t>
            </a: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Για να συμβεί πρέπει τα κύματα να βρίσκονται στο ίδιο σημείο!</a:t>
            </a:r>
          </a:p>
          <a:p>
            <a:pPr marL="365760" lvl="1" indent="0">
              <a:buNone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Σημαντικό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: τα κύματα μπορούν να συνδυαστούν, να συνυπάρξουν, να συμβάλλουν στην </a:t>
            </a:r>
            <a:r>
              <a:rPr lang="el-G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ίδια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θέση του χώρου!</a:t>
            </a: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Για να αναλύσουμε τέτοιες συμπεριφορές, απαιτείται η </a:t>
            </a:r>
            <a:r>
              <a:rPr lang="el-G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  <a:endParaRPr lang="el-G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2941" y="1371600"/>
            <a:ext cx="7629059" cy="5105400"/>
          </a:xfrm>
        </p:spPr>
        <p:txBody>
          <a:bodyPr/>
          <a:lstStyle/>
          <a:p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  <a:endParaRPr lang="el-GR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Αν σε κάποιο μέσο διαδίδονται δυο ή περισσότερα κύματα, η συνισταμένη τιμή της κυματοσυνάρτησης σε οποιοδήποτε σημείο είναι το αλγεβρικό άθροισμα των τιμών των κυματοσυναρτήσεων των επιμέρους κυμάτων</a:t>
            </a:r>
          </a:p>
          <a:p>
            <a:pPr lvl="2"/>
            <a:endParaRPr lang="el-GR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Τέτοια κύματα λέγονται </a:t>
            </a:r>
            <a:r>
              <a:rPr lang="el-G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γραμμικά</a:t>
            </a:r>
          </a:p>
          <a:p>
            <a:pPr lvl="2"/>
            <a:endParaRPr lang="el-GR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Ο συνδυασμός δυο διαφορετικών κυμάτων στην ίδια περιοχή του χώρου λέγεται </a:t>
            </a:r>
            <a:r>
              <a:rPr lang="el-GR" b="1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συμβολή</a:t>
            </a:r>
          </a:p>
          <a:p>
            <a:pPr lvl="2"/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132465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" indent="0">
              <a:buNone/>
            </a:pP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</a:p>
          <a:p>
            <a:pPr marL="68580" indent="0">
              <a:buNone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dirty="0" smtClean="0">
                <a:latin typeface="Calibri" panose="020F0502020204030204" pitchFamily="34" charset="0"/>
                <a:cs typeface="Calibri" panose="020F0502020204030204" pitchFamily="34" charset="0"/>
              </a:rPr>
              <a:t>   Ενισχυτική Συμβολή                  Καταστρεπτική Συμβολή</a:t>
            </a:r>
          </a:p>
          <a:p>
            <a:endParaRPr lang="el-GR" b="1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29" y="1828800"/>
            <a:ext cx="7180691" cy="392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</p:txBody>
      </p:sp>
      <p:pic>
        <p:nvPicPr>
          <p:cNvPr id="3074" name="Picture 2" descr="http://resource.isvr.soton.ac.uk/spcg/tutorial/tutorial/Tutorial_files/gaussia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05000"/>
            <a:ext cx="6222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86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Υπέρθεση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380" y="1371600"/>
            <a:ext cx="7872249" cy="5105400"/>
          </a:xfrm>
        </p:spPr>
        <p:txBody>
          <a:bodyPr/>
          <a:lstStyle/>
          <a:p>
            <a:r>
              <a:rPr lang="el-GR" b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Αρχή της υπέρθεσης</a:t>
            </a:r>
          </a:p>
        </p:txBody>
      </p:sp>
      <p:pic>
        <p:nvPicPr>
          <p:cNvPr id="1026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209800"/>
            <a:ext cx="6553200" cy="3686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1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2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7832</TotalTime>
  <Words>1113</Words>
  <Application>Microsoft Office PowerPoint</Application>
  <PresentationFormat>On-screen Show (4:3)</PresentationFormat>
  <Paragraphs>315</Paragraphs>
  <Slides>42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Calibri</vt:lpstr>
      <vt:lpstr>Cambria</vt:lpstr>
      <vt:lpstr>Cambria Math</vt:lpstr>
      <vt:lpstr>Wingdings</vt:lpstr>
      <vt:lpstr>Wingdings 2</vt:lpstr>
      <vt:lpstr>Theme2</vt:lpstr>
      <vt:lpstr>PowerPoint Presentation</vt:lpstr>
      <vt:lpstr>Reminder…</vt:lpstr>
      <vt:lpstr>Φυσική για Μηχανικούς</vt:lpstr>
      <vt:lpstr>Φυσική για Μηχανικούς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Υπέρθεση</vt:lpstr>
      <vt:lpstr>Φυσική για Μηχανικούς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George Kafentzis</cp:lastModifiedBy>
  <cp:revision>855</cp:revision>
  <cp:lastPrinted>2019-11-14T08:09:52Z</cp:lastPrinted>
  <dcterms:created xsi:type="dcterms:W3CDTF">2006-08-16T00:00:00Z</dcterms:created>
  <dcterms:modified xsi:type="dcterms:W3CDTF">2021-12-07T15:30:42Z</dcterms:modified>
  <cp:contentStatus/>
</cp:coreProperties>
</file>